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Lst>
  <p:notesMasterIdLst>
    <p:notesMasterId r:id="rId18"/>
  </p:notesMasterIdLst>
  <p:handoutMasterIdLst>
    <p:handoutMasterId r:id="rId19"/>
  </p:handoutMasterIdLst>
  <p:sldIdLst>
    <p:sldId id="256" r:id="rId5"/>
    <p:sldId id="257" r:id="rId6"/>
    <p:sldId id="262" r:id="rId7"/>
    <p:sldId id="319" r:id="rId8"/>
    <p:sldId id="322" r:id="rId9"/>
    <p:sldId id="313" r:id="rId10"/>
    <p:sldId id="320" r:id="rId11"/>
    <p:sldId id="315" r:id="rId12"/>
    <p:sldId id="317" r:id="rId13"/>
    <p:sldId id="267" r:id="rId14"/>
    <p:sldId id="260" r:id="rId15"/>
    <p:sldId id="318"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505E3EF-67EA-436B-97B2-0124C06EBD2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660" autoAdjust="0"/>
  </p:normalViewPr>
  <p:slideViewPr>
    <p:cSldViewPr snapToGrid="0">
      <p:cViewPr varScale="1">
        <p:scale>
          <a:sx n="109" d="100"/>
          <a:sy n="109" d="100"/>
        </p:scale>
        <p:origin x="612" y="102"/>
      </p:cViewPr>
      <p:guideLst/>
    </p:cSldViewPr>
  </p:slideViewPr>
  <p:outlineViewPr>
    <p:cViewPr>
      <p:scale>
        <a:sx n="33" d="100"/>
        <a:sy n="33" d="100"/>
      </p:scale>
      <p:origin x="0" y="-4464"/>
    </p:cViewPr>
  </p:outlineViewPr>
  <p:notesTextViewPr>
    <p:cViewPr>
      <p:scale>
        <a:sx n="1" d="1"/>
        <a:sy n="1" d="1"/>
      </p:scale>
      <p:origin x="0" y="0"/>
    </p:cViewPr>
  </p:notesTextViewPr>
  <p:sorterViewPr>
    <p:cViewPr varScale="1">
      <p:scale>
        <a:sx n="1" d="1"/>
        <a:sy n="1" d="1"/>
      </p:scale>
      <p:origin x="0" y="-3149"/>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kah Lee" userId="6124f39c-f061-4ed1-9dac-3c3cdee82e4b" providerId="ADAL" clId="{6D105F2D-06D6-4064-824C-8CEF4D2A2530}"/>
    <pc:docChg chg="delSld modSld">
      <pc:chgData name="Bekah Lee" userId="6124f39c-f061-4ed1-9dac-3c3cdee82e4b" providerId="ADAL" clId="{6D105F2D-06D6-4064-824C-8CEF4D2A2530}" dt="2024-02-28T23:48:42.228" v="78" actId="20577"/>
      <pc:docMkLst>
        <pc:docMk/>
      </pc:docMkLst>
      <pc:sldChg chg="modSp mod">
        <pc:chgData name="Bekah Lee" userId="6124f39c-f061-4ed1-9dac-3c3cdee82e4b" providerId="ADAL" clId="{6D105F2D-06D6-4064-824C-8CEF4D2A2530}" dt="2024-02-28T23:47:21.357" v="52" actId="20577"/>
        <pc:sldMkLst>
          <pc:docMk/>
          <pc:sldMk cId="2723865859" sldId="315"/>
        </pc:sldMkLst>
        <pc:spChg chg="mod">
          <ac:chgData name="Bekah Lee" userId="6124f39c-f061-4ed1-9dac-3c3cdee82e4b" providerId="ADAL" clId="{6D105F2D-06D6-4064-824C-8CEF4D2A2530}" dt="2024-02-28T23:47:21.357" v="52" actId="20577"/>
          <ac:spMkLst>
            <pc:docMk/>
            <pc:sldMk cId="2723865859" sldId="315"/>
            <ac:spMk id="2" creationId="{B1D7F9A0-D364-C129-711E-DB39F65EEDBD}"/>
          </ac:spMkLst>
        </pc:spChg>
      </pc:sldChg>
      <pc:sldChg chg="modSp mod">
        <pc:chgData name="Bekah Lee" userId="6124f39c-f061-4ed1-9dac-3c3cdee82e4b" providerId="ADAL" clId="{6D105F2D-06D6-4064-824C-8CEF4D2A2530}" dt="2024-02-28T23:48:42.228" v="78" actId="20577"/>
        <pc:sldMkLst>
          <pc:docMk/>
          <pc:sldMk cId="3284616221" sldId="317"/>
        </pc:sldMkLst>
        <pc:spChg chg="mod">
          <ac:chgData name="Bekah Lee" userId="6124f39c-f061-4ed1-9dac-3c3cdee82e4b" providerId="ADAL" clId="{6D105F2D-06D6-4064-824C-8CEF4D2A2530}" dt="2024-02-28T23:48:42.228" v="78" actId="20577"/>
          <ac:spMkLst>
            <pc:docMk/>
            <pc:sldMk cId="3284616221" sldId="317"/>
            <ac:spMk id="2" creationId="{0FD25A52-EB72-8381-9004-15EFA08A1549}"/>
          </ac:spMkLst>
        </pc:spChg>
      </pc:sldChg>
      <pc:sldChg chg="modSp mod">
        <pc:chgData name="Bekah Lee" userId="6124f39c-f061-4ed1-9dac-3c3cdee82e4b" providerId="ADAL" clId="{6D105F2D-06D6-4064-824C-8CEF4D2A2530}" dt="2024-02-28T23:47:08.364" v="30" actId="20577"/>
        <pc:sldMkLst>
          <pc:docMk/>
          <pc:sldMk cId="2359185522" sldId="320"/>
        </pc:sldMkLst>
        <pc:spChg chg="mod">
          <ac:chgData name="Bekah Lee" userId="6124f39c-f061-4ed1-9dac-3c3cdee82e4b" providerId="ADAL" clId="{6D105F2D-06D6-4064-824C-8CEF4D2A2530}" dt="2024-02-28T23:47:08.364" v="30" actId="20577"/>
          <ac:spMkLst>
            <pc:docMk/>
            <pc:sldMk cId="2359185522" sldId="320"/>
            <ac:spMk id="7" creationId="{B16E9532-6DC7-411D-A09F-8413A5B95FFE}"/>
          </ac:spMkLst>
        </pc:spChg>
      </pc:sldChg>
      <pc:sldChg chg="del">
        <pc:chgData name="Bekah Lee" userId="6124f39c-f061-4ed1-9dac-3c3cdee82e4b" providerId="ADAL" clId="{6D105F2D-06D6-4064-824C-8CEF4D2A2530}" dt="2024-02-28T23:47:58.237" v="75" actId="47"/>
        <pc:sldMkLst>
          <pc:docMk/>
          <pc:sldMk cId="1274155930" sldId="321"/>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4F60C1-C4D9-4C3F-8068-3A4CC6688BA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8F4DA3A-3AD4-4B51-9B47-2929DE06D0EF}">
      <dgm:prSet/>
      <dgm:spPr/>
      <dgm:t>
        <a:bodyPr/>
        <a:lstStyle/>
        <a:p>
          <a:pPr>
            <a:lnSpc>
              <a:spcPct val="100000"/>
            </a:lnSpc>
          </a:pPr>
          <a:r>
            <a:rPr lang="en-US"/>
            <a:t>Sessions over 12 weeks.</a:t>
          </a:r>
        </a:p>
      </dgm:t>
    </dgm:pt>
    <dgm:pt modelId="{2ECCCDD4-7B6C-4414-8D12-D423949FD626}" type="parTrans" cxnId="{A58273B2-0B0B-4710-A774-75BEDEB19D73}">
      <dgm:prSet/>
      <dgm:spPr/>
      <dgm:t>
        <a:bodyPr/>
        <a:lstStyle/>
        <a:p>
          <a:endParaRPr lang="en-US"/>
        </a:p>
      </dgm:t>
    </dgm:pt>
    <dgm:pt modelId="{E0FB2CA5-45C6-4C82-B6B1-3EB0ABFD8649}" type="sibTrans" cxnId="{A58273B2-0B0B-4710-A774-75BEDEB19D73}">
      <dgm:prSet/>
      <dgm:spPr/>
      <dgm:t>
        <a:bodyPr/>
        <a:lstStyle/>
        <a:p>
          <a:endParaRPr lang="en-US"/>
        </a:p>
      </dgm:t>
    </dgm:pt>
    <dgm:pt modelId="{475B2F15-1AD9-4FBF-8531-454631EE6138}">
      <dgm:prSet/>
      <dgm:spPr/>
      <dgm:t>
        <a:bodyPr/>
        <a:lstStyle/>
        <a:p>
          <a:pPr>
            <a:lnSpc>
              <a:spcPct val="100000"/>
            </a:lnSpc>
          </a:pPr>
          <a:r>
            <a:rPr lang="en-US"/>
            <a:t>1 Weekly 2–3-hour group meeting</a:t>
          </a:r>
        </a:p>
      </dgm:t>
    </dgm:pt>
    <dgm:pt modelId="{61CCAAAF-7FF0-413C-B28B-EF31F0463B6B}" type="parTrans" cxnId="{3F1422DC-C0B1-470A-BE9A-8A7E95EBB35A}">
      <dgm:prSet/>
      <dgm:spPr/>
      <dgm:t>
        <a:bodyPr/>
        <a:lstStyle/>
        <a:p>
          <a:endParaRPr lang="en-US"/>
        </a:p>
      </dgm:t>
    </dgm:pt>
    <dgm:pt modelId="{33441EB2-C498-4653-BF3B-F8623B400796}" type="sibTrans" cxnId="{3F1422DC-C0B1-470A-BE9A-8A7E95EBB35A}">
      <dgm:prSet/>
      <dgm:spPr/>
      <dgm:t>
        <a:bodyPr/>
        <a:lstStyle/>
        <a:p>
          <a:endParaRPr lang="en-US"/>
        </a:p>
      </dgm:t>
    </dgm:pt>
    <dgm:pt modelId="{D268B79B-50B6-4322-AAFF-EF9844C48072}">
      <dgm:prSet/>
      <dgm:spPr/>
      <dgm:t>
        <a:bodyPr/>
        <a:lstStyle/>
        <a:p>
          <a:pPr>
            <a:lnSpc>
              <a:spcPct val="100000"/>
            </a:lnSpc>
          </a:pPr>
          <a:r>
            <a:rPr lang="en-US"/>
            <a:t>Weekly Assignments and Journaling</a:t>
          </a:r>
        </a:p>
      </dgm:t>
    </dgm:pt>
    <dgm:pt modelId="{981CDC8D-5864-4411-851A-2ED8ACB7EADA}" type="parTrans" cxnId="{9BE21D07-CA77-45A4-994A-FCB1B7A264E1}">
      <dgm:prSet/>
      <dgm:spPr/>
      <dgm:t>
        <a:bodyPr/>
        <a:lstStyle/>
        <a:p>
          <a:endParaRPr lang="en-US"/>
        </a:p>
      </dgm:t>
    </dgm:pt>
    <dgm:pt modelId="{4ECFD038-6D75-45E8-BF5D-5FED902BE428}" type="sibTrans" cxnId="{9BE21D07-CA77-45A4-994A-FCB1B7A264E1}">
      <dgm:prSet/>
      <dgm:spPr/>
      <dgm:t>
        <a:bodyPr/>
        <a:lstStyle/>
        <a:p>
          <a:endParaRPr lang="en-US"/>
        </a:p>
      </dgm:t>
    </dgm:pt>
    <dgm:pt modelId="{516A1A54-F70E-46B1-9C96-74C031900ACD}" type="pres">
      <dgm:prSet presAssocID="{E44F60C1-C4D9-4C3F-8068-3A4CC6688BA9}" presName="root" presStyleCnt="0">
        <dgm:presLayoutVars>
          <dgm:dir/>
          <dgm:resizeHandles val="exact"/>
        </dgm:presLayoutVars>
      </dgm:prSet>
      <dgm:spPr/>
    </dgm:pt>
    <dgm:pt modelId="{D886305B-FBAA-4456-9ED7-A3E7F7B15D4A}" type="pres">
      <dgm:prSet presAssocID="{A8F4DA3A-3AD4-4B51-9B47-2929DE06D0EF}" presName="compNode" presStyleCnt="0"/>
      <dgm:spPr/>
    </dgm:pt>
    <dgm:pt modelId="{6768CC8D-FBB2-4959-9EB8-BF289332EEB9}" type="pres">
      <dgm:prSet presAssocID="{A8F4DA3A-3AD4-4B51-9B47-2929DE06D0EF}" presName="bgRect" presStyleLbl="bgShp" presStyleIdx="0" presStyleCnt="3"/>
      <dgm:spPr/>
    </dgm:pt>
    <dgm:pt modelId="{5E579BBD-EB46-4368-9C16-1BC6D1139DEA}" type="pres">
      <dgm:prSet presAssocID="{A8F4DA3A-3AD4-4B51-9B47-2929DE06D0E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ip Calendar"/>
        </a:ext>
      </dgm:extLst>
    </dgm:pt>
    <dgm:pt modelId="{A47CA8DC-1150-4848-8871-CD1A538CB134}" type="pres">
      <dgm:prSet presAssocID="{A8F4DA3A-3AD4-4B51-9B47-2929DE06D0EF}" presName="spaceRect" presStyleCnt="0"/>
      <dgm:spPr/>
    </dgm:pt>
    <dgm:pt modelId="{AC85FA0D-C9BE-4041-B979-D3DE2E8C0410}" type="pres">
      <dgm:prSet presAssocID="{A8F4DA3A-3AD4-4B51-9B47-2929DE06D0EF}" presName="parTx" presStyleLbl="revTx" presStyleIdx="0" presStyleCnt="3">
        <dgm:presLayoutVars>
          <dgm:chMax val="0"/>
          <dgm:chPref val="0"/>
        </dgm:presLayoutVars>
      </dgm:prSet>
      <dgm:spPr/>
    </dgm:pt>
    <dgm:pt modelId="{65187960-B148-474B-97F3-B2E1EE64AF1A}" type="pres">
      <dgm:prSet presAssocID="{E0FB2CA5-45C6-4C82-B6B1-3EB0ABFD8649}" presName="sibTrans" presStyleCnt="0"/>
      <dgm:spPr/>
    </dgm:pt>
    <dgm:pt modelId="{A66E4949-2C49-4038-A2E4-6E5EEE0F41AA}" type="pres">
      <dgm:prSet presAssocID="{475B2F15-1AD9-4FBF-8531-454631EE6138}" presName="compNode" presStyleCnt="0"/>
      <dgm:spPr/>
    </dgm:pt>
    <dgm:pt modelId="{5EFE9485-E9CE-4C37-A2B8-4C65AFE99E4E}" type="pres">
      <dgm:prSet presAssocID="{475B2F15-1AD9-4FBF-8531-454631EE6138}" presName="bgRect" presStyleLbl="bgShp" presStyleIdx="1" presStyleCnt="3"/>
      <dgm:spPr/>
    </dgm:pt>
    <dgm:pt modelId="{DBBD82C9-A013-4D52-AF0A-30D9358FE033}" type="pres">
      <dgm:prSet presAssocID="{475B2F15-1AD9-4FBF-8531-454631EE613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D2F80E7E-1401-4A7C-B1D3-BC9ABC46AB4C}" type="pres">
      <dgm:prSet presAssocID="{475B2F15-1AD9-4FBF-8531-454631EE6138}" presName="spaceRect" presStyleCnt="0"/>
      <dgm:spPr/>
    </dgm:pt>
    <dgm:pt modelId="{F90D0612-AFAF-4A96-8CA4-C982C0C4A60E}" type="pres">
      <dgm:prSet presAssocID="{475B2F15-1AD9-4FBF-8531-454631EE6138}" presName="parTx" presStyleLbl="revTx" presStyleIdx="1" presStyleCnt="3">
        <dgm:presLayoutVars>
          <dgm:chMax val="0"/>
          <dgm:chPref val="0"/>
        </dgm:presLayoutVars>
      </dgm:prSet>
      <dgm:spPr/>
    </dgm:pt>
    <dgm:pt modelId="{41B88C76-CDFB-40BE-ACCB-22322B0BFA62}" type="pres">
      <dgm:prSet presAssocID="{33441EB2-C498-4653-BF3B-F8623B400796}" presName="sibTrans" presStyleCnt="0"/>
      <dgm:spPr/>
    </dgm:pt>
    <dgm:pt modelId="{7CEE412F-99BB-48B1-84C2-619ECDD045AE}" type="pres">
      <dgm:prSet presAssocID="{D268B79B-50B6-4322-AAFF-EF9844C48072}" presName="compNode" presStyleCnt="0"/>
      <dgm:spPr/>
    </dgm:pt>
    <dgm:pt modelId="{F8B4DA41-55F9-44C1-9B0E-1341A2766C89}" type="pres">
      <dgm:prSet presAssocID="{D268B79B-50B6-4322-AAFF-EF9844C48072}" presName="bgRect" presStyleLbl="bgShp" presStyleIdx="2" presStyleCnt="3"/>
      <dgm:spPr/>
    </dgm:pt>
    <dgm:pt modelId="{D71721B4-C01B-4D3C-9E89-0AD8A8C71CED}" type="pres">
      <dgm:prSet presAssocID="{D268B79B-50B6-4322-AAFF-EF9844C480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C82C963E-5152-4A01-9EAA-CFAE901E7D46}" type="pres">
      <dgm:prSet presAssocID="{D268B79B-50B6-4322-AAFF-EF9844C48072}" presName="spaceRect" presStyleCnt="0"/>
      <dgm:spPr/>
    </dgm:pt>
    <dgm:pt modelId="{6E003443-9698-499F-9BAF-7DF23CFB1AA5}" type="pres">
      <dgm:prSet presAssocID="{D268B79B-50B6-4322-AAFF-EF9844C48072}" presName="parTx" presStyleLbl="revTx" presStyleIdx="2" presStyleCnt="3">
        <dgm:presLayoutVars>
          <dgm:chMax val="0"/>
          <dgm:chPref val="0"/>
        </dgm:presLayoutVars>
      </dgm:prSet>
      <dgm:spPr/>
    </dgm:pt>
  </dgm:ptLst>
  <dgm:cxnLst>
    <dgm:cxn modelId="{9BE21D07-CA77-45A4-994A-FCB1B7A264E1}" srcId="{E44F60C1-C4D9-4C3F-8068-3A4CC6688BA9}" destId="{D268B79B-50B6-4322-AAFF-EF9844C48072}" srcOrd="2" destOrd="0" parTransId="{981CDC8D-5864-4411-851A-2ED8ACB7EADA}" sibTransId="{4ECFD038-6D75-45E8-BF5D-5FED902BE428}"/>
    <dgm:cxn modelId="{CCD3B429-FEDB-4ED4-A35A-961515B45225}" type="presOf" srcId="{E44F60C1-C4D9-4C3F-8068-3A4CC6688BA9}" destId="{516A1A54-F70E-46B1-9C96-74C031900ACD}" srcOrd="0" destOrd="0" presId="urn:microsoft.com/office/officeart/2018/2/layout/IconVerticalSolidList"/>
    <dgm:cxn modelId="{F4F3B843-C604-466C-91B9-7EA325A5675A}" type="presOf" srcId="{D268B79B-50B6-4322-AAFF-EF9844C48072}" destId="{6E003443-9698-499F-9BAF-7DF23CFB1AA5}" srcOrd="0" destOrd="0" presId="urn:microsoft.com/office/officeart/2018/2/layout/IconVerticalSolidList"/>
    <dgm:cxn modelId="{317B21B1-E023-4C1D-AD7D-7DE8EF26944B}" type="presOf" srcId="{475B2F15-1AD9-4FBF-8531-454631EE6138}" destId="{F90D0612-AFAF-4A96-8CA4-C982C0C4A60E}" srcOrd="0" destOrd="0" presId="urn:microsoft.com/office/officeart/2018/2/layout/IconVerticalSolidList"/>
    <dgm:cxn modelId="{A58273B2-0B0B-4710-A774-75BEDEB19D73}" srcId="{E44F60C1-C4D9-4C3F-8068-3A4CC6688BA9}" destId="{A8F4DA3A-3AD4-4B51-9B47-2929DE06D0EF}" srcOrd="0" destOrd="0" parTransId="{2ECCCDD4-7B6C-4414-8D12-D423949FD626}" sibTransId="{E0FB2CA5-45C6-4C82-B6B1-3EB0ABFD8649}"/>
    <dgm:cxn modelId="{F53942C1-C3EF-4EDE-99C2-F6C19F3972AA}" type="presOf" srcId="{A8F4DA3A-3AD4-4B51-9B47-2929DE06D0EF}" destId="{AC85FA0D-C9BE-4041-B979-D3DE2E8C0410}" srcOrd="0" destOrd="0" presId="urn:microsoft.com/office/officeart/2018/2/layout/IconVerticalSolidList"/>
    <dgm:cxn modelId="{3F1422DC-C0B1-470A-BE9A-8A7E95EBB35A}" srcId="{E44F60C1-C4D9-4C3F-8068-3A4CC6688BA9}" destId="{475B2F15-1AD9-4FBF-8531-454631EE6138}" srcOrd="1" destOrd="0" parTransId="{61CCAAAF-7FF0-413C-B28B-EF31F0463B6B}" sibTransId="{33441EB2-C498-4653-BF3B-F8623B400796}"/>
    <dgm:cxn modelId="{307F904C-E63E-47C2-9A35-4B2338D6008F}" type="presParOf" srcId="{516A1A54-F70E-46B1-9C96-74C031900ACD}" destId="{D886305B-FBAA-4456-9ED7-A3E7F7B15D4A}" srcOrd="0" destOrd="0" presId="urn:microsoft.com/office/officeart/2018/2/layout/IconVerticalSolidList"/>
    <dgm:cxn modelId="{BE28F0C8-EF5B-4A62-9D65-84402C525D01}" type="presParOf" srcId="{D886305B-FBAA-4456-9ED7-A3E7F7B15D4A}" destId="{6768CC8D-FBB2-4959-9EB8-BF289332EEB9}" srcOrd="0" destOrd="0" presId="urn:microsoft.com/office/officeart/2018/2/layout/IconVerticalSolidList"/>
    <dgm:cxn modelId="{A62F0C82-F177-47D4-8647-77FF74102B40}" type="presParOf" srcId="{D886305B-FBAA-4456-9ED7-A3E7F7B15D4A}" destId="{5E579BBD-EB46-4368-9C16-1BC6D1139DEA}" srcOrd="1" destOrd="0" presId="urn:microsoft.com/office/officeart/2018/2/layout/IconVerticalSolidList"/>
    <dgm:cxn modelId="{4938BE24-20AD-4D9D-92DF-DA59C239A7DF}" type="presParOf" srcId="{D886305B-FBAA-4456-9ED7-A3E7F7B15D4A}" destId="{A47CA8DC-1150-4848-8871-CD1A538CB134}" srcOrd="2" destOrd="0" presId="urn:microsoft.com/office/officeart/2018/2/layout/IconVerticalSolidList"/>
    <dgm:cxn modelId="{68EBAFC6-66C6-4D5E-980C-F60C89C83C2C}" type="presParOf" srcId="{D886305B-FBAA-4456-9ED7-A3E7F7B15D4A}" destId="{AC85FA0D-C9BE-4041-B979-D3DE2E8C0410}" srcOrd="3" destOrd="0" presId="urn:microsoft.com/office/officeart/2018/2/layout/IconVerticalSolidList"/>
    <dgm:cxn modelId="{357007AC-5248-452F-B62E-80A034B42273}" type="presParOf" srcId="{516A1A54-F70E-46B1-9C96-74C031900ACD}" destId="{65187960-B148-474B-97F3-B2E1EE64AF1A}" srcOrd="1" destOrd="0" presId="urn:microsoft.com/office/officeart/2018/2/layout/IconVerticalSolidList"/>
    <dgm:cxn modelId="{23D3D2BF-0434-44C1-873E-412A46C51351}" type="presParOf" srcId="{516A1A54-F70E-46B1-9C96-74C031900ACD}" destId="{A66E4949-2C49-4038-A2E4-6E5EEE0F41AA}" srcOrd="2" destOrd="0" presId="urn:microsoft.com/office/officeart/2018/2/layout/IconVerticalSolidList"/>
    <dgm:cxn modelId="{CC8A9322-1570-48E8-B306-60E84F039FCB}" type="presParOf" srcId="{A66E4949-2C49-4038-A2E4-6E5EEE0F41AA}" destId="{5EFE9485-E9CE-4C37-A2B8-4C65AFE99E4E}" srcOrd="0" destOrd="0" presId="urn:microsoft.com/office/officeart/2018/2/layout/IconVerticalSolidList"/>
    <dgm:cxn modelId="{AC144F5A-ECB2-4133-9DD9-29E52EE8CDAC}" type="presParOf" srcId="{A66E4949-2C49-4038-A2E4-6E5EEE0F41AA}" destId="{DBBD82C9-A013-4D52-AF0A-30D9358FE033}" srcOrd="1" destOrd="0" presId="urn:microsoft.com/office/officeart/2018/2/layout/IconVerticalSolidList"/>
    <dgm:cxn modelId="{42EB00AC-57FF-4048-81C9-4EB8A981B584}" type="presParOf" srcId="{A66E4949-2C49-4038-A2E4-6E5EEE0F41AA}" destId="{D2F80E7E-1401-4A7C-B1D3-BC9ABC46AB4C}" srcOrd="2" destOrd="0" presId="urn:microsoft.com/office/officeart/2018/2/layout/IconVerticalSolidList"/>
    <dgm:cxn modelId="{5D28D93C-0B7F-4C43-B529-BCCA9D2C69C3}" type="presParOf" srcId="{A66E4949-2C49-4038-A2E4-6E5EEE0F41AA}" destId="{F90D0612-AFAF-4A96-8CA4-C982C0C4A60E}" srcOrd="3" destOrd="0" presId="urn:microsoft.com/office/officeart/2018/2/layout/IconVerticalSolidList"/>
    <dgm:cxn modelId="{F5EE45CA-D4B4-47AD-802C-D93826CCBC7D}" type="presParOf" srcId="{516A1A54-F70E-46B1-9C96-74C031900ACD}" destId="{41B88C76-CDFB-40BE-ACCB-22322B0BFA62}" srcOrd="3" destOrd="0" presId="urn:microsoft.com/office/officeart/2018/2/layout/IconVerticalSolidList"/>
    <dgm:cxn modelId="{266EE22F-E366-48EE-8E29-9E0B94F67758}" type="presParOf" srcId="{516A1A54-F70E-46B1-9C96-74C031900ACD}" destId="{7CEE412F-99BB-48B1-84C2-619ECDD045AE}" srcOrd="4" destOrd="0" presId="urn:microsoft.com/office/officeart/2018/2/layout/IconVerticalSolidList"/>
    <dgm:cxn modelId="{E1E6AC74-1CCB-4A97-878F-8E8209280D1E}" type="presParOf" srcId="{7CEE412F-99BB-48B1-84C2-619ECDD045AE}" destId="{F8B4DA41-55F9-44C1-9B0E-1341A2766C89}" srcOrd="0" destOrd="0" presId="urn:microsoft.com/office/officeart/2018/2/layout/IconVerticalSolidList"/>
    <dgm:cxn modelId="{BB7F1220-139D-4411-8EEA-93B5AA09C807}" type="presParOf" srcId="{7CEE412F-99BB-48B1-84C2-619ECDD045AE}" destId="{D71721B4-C01B-4D3C-9E89-0AD8A8C71CED}" srcOrd="1" destOrd="0" presId="urn:microsoft.com/office/officeart/2018/2/layout/IconVerticalSolidList"/>
    <dgm:cxn modelId="{E95D68FD-99E0-4C00-B46B-6688E83F6723}" type="presParOf" srcId="{7CEE412F-99BB-48B1-84C2-619ECDD045AE}" destId="{C82C963E-5152-4A01-9EAA-CFAE901E7D46}" srcOrd="2" destOrd="0" presId="urn:microsoft.com/office/officeart/2018/2/layout/IconVerticalSolidList"/>
    <dgm:cxn modelId="{00ACEDF0-C408-4784-877B-2176DBF51534}" type="presParOf" srcId="{7CEE412F-99BB-48B1-84C2-619ECDD045AE}" destId="{6E003443-9698-499F-9BAF-7DF23CFB1AA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8CC8D-FBB2-4959-9EB8-BF289332EEB9}">
      <dsp:nvSpPr>
        <dsp:cNvPr id="0" name=""/>
        <dsp:cNvSpPr/>
      </dsp:nvSpPr>
      <dsp:spPr>
        <a:xfrm>
          <a:off x="0" y="516"/>
          <a:ext cx="8652793" cy="120890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579BBD-EB46-4368-9C16-1BC6D1139DEA}">
      <dsp:nvSpPr>
        <dsp:cNvPr id="0" name=""/>
        <dsp:cNvSpPr/>
      </dsp:nvSpPr>
      <dsp:spPr>
        <a:xfrm>
          <a:off x="365695" y="272521"/>
          <a:ext cx="664900" cy="6649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85FA0D-C9BE-4041-B979-D3DE2E8C0410}">
      <dsp:nvSpPr>
        <dsp:cNvPr id="0" name=""/>
        <dsp:cNvSpPr/>
      </dsp:nvSpPr>
      <dsp:spPr>
        <a:xfrm>
          <a:off x="1396290" y="516"/>
          <a:ext cx="7256502" cy="12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3" tIns="127943" rIns="127943" bIns="127943" numCol="1" spcCol="1270" anchor="ctr" anchorCtr="0">
          <a:noAutofit/>
        </a:bodyPr>
        <a:lstStyle/>
        <a:p>
          <a:pPr marL="0" lvl="0" indent="0" algn="l" defTabSz="1111250">
            <a:lnSpc>
              <a:spcPct val="100000"/>
            </a:lnSpc>
            <a:spcBef>
              <a:spcPct val="0"/>
            </a:spcBef>
            <a:spcAft>
              <a:spcPct val="35000"/>
            </a:spcAft>
            <a:buNone/>
          </a:pPr>
          <a:r>
            <a:rPr lang="en-US" sz="2500" kern="1200"/>
            <a:t>Sessions over 12 weeks.</a:t>
          </a:r>
        </a:p>
      </dsp:txBody>
      <dsp:txXfrm>
        <a:off x="1396290" y="516"/>
        <a:ext cx="7256502" cy="1208909"/>
      </dsp:txXfrm>
    </dsp:sp>
    <dsp:sp modelId="{5EFE9485-E9CE-4C37-A2B8-4C65AFE99E4E}">
      <dsp:nvSpPr>
        <dsp:cNvPr id="0" name=""/>
        <dsp:cNvSpPr/>
      </dsp:nvSpPr>
      <dsp:spPr>
        <a:xfrm>
          <a:off x="0" y="1511654"/>
          <a:ext cx="8652793" cy="120890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BD82C9-A013-4D52-AF0A-30D9358FE033}">
      <dsp:nvSpPr>
        <dsp:cNvPr id="0" name=""/>
        <dsp:cNvSpPr/>
      </dsp:nvSpPr>
      <dsp:spPr>
        <a:xfrm>
          <a:off x="365695" y="1783658"/>
          <a:ext cx="664900" cy="6649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0D0612-AFAF-4A96-8CA4-C982C0C4A60E}">
      <dsp:nvSpPr>
        <dsp:cNvPr id="0" name=""/>
        <dsp:cNvSpPr/>
      </dsp:nvSpPr>
      <dsp:spPr>
        <a:xfrm>
          <a:off x="1396290" y="1511654"/>
          <a:ext cx="7256502" cy="12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3" tIns="127943" rIns="127943" bIns="127943" numCol="1" spcCol="1270" anchor="ctr" anchorCtr="0">
          <a:noAutofit/>
        </a:bodyPr>
        <a:lstStyle/>
        <a:p>
          <a:pPr marL="0" lvl="0" indent="0" algn="l" defTabSz="1111250">
            <a:lnSpc>
              <a:spcPct val="100000"/>
            </a:lnSpc>
            <a:spcBef>
              <a:spcPct val="0"/>
            </a:spcBef>
            <a:spcAft>
              <a:spcPct val="35000"/>
            </a:spcAft>
            <a:buNone/>
          </a:pPr>
          <a:r>
            <a:rPr lang="en-US" sz="2500" kern="1200"/>
            <a:t>1 Weekly 2–3-hour group meeting</a:t>
          </a:r>
        </a:p>
      </dsp:txBody>
      <dsp:txXfrm>
        <a:off x="1396290" y="1511654"/>
        <a:ext cx="7256502" cy="1208909"/>
      </dsp:txXfrm>
    </dsp:sp>
    <dsp:sp modelId="{F8B4DA41-55F9-44C1-9B0E-1341A2766C89}">
      <dsp:nvSpPr>
        <dsp:cNvPr id="0" name=""/>
        <dsp:cNvSpPr/>
      </dsp:nvSpPr>
      <dsp:spPr>
        <a:xfrm>
          <a:off x="0" y="3022791"/>
          <a:ext cx="8652793" cy="120890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1721B4-C01B-4D3C-9E89-0AD8A8C71CED}">
      <dsp:nvSpPr>
        <dsp:cNvPr id="0" name=""/>
        <dsp:cNvSpPr/>
      </dsp:nvSpPr>
      <dsp:spPr>
        <a:xfrm>
          <a:off x="365695" y="3294796"/>
          <a:ext cx="664900" cy="6649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003443-9698-499F-9BAF-7DF23CFB1AA5}">
      <dsp:nvSpPr>
        <dsp:cNvPr id="0" name=""/>
        <dsp:cNvSpPr/>
      </dsp:nvSpPr>
      <dsp:spPr>
        <a:xfrm>
          <a:off x="1396290" y="3022791"/>
          <a:ext cx="7256502" cy="12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3" tIns="127943" rIns="127943" bIns="127943" numCol="1" spcCol="1270" anchor="ctr" anchorCtr="0">
          <a:noAutofit/>
        </a:bodyPr>
        <a:lstStyle/>
        <a:p>
          <a:pPr marL="0" lvl="0" indent="0" algn="l" defTabSz="1111250">
            <a:lnSpc>
              <a:spcPct val="100000"/>
            </a:lnSpc>
            <a:spcBef>
              <a:spcPct val="0"/>
            </a:spcBef>
            <a:spcAft>
              <a:spcPct val="35000"/>
            </a:spcAft>
            <a:buNone/>
          </a:pPr>
          <a:r>
            <a:rPr lang="en-US" sz="2500" kern="1200"/>
            <a:t>Weekly Assignments and Journaling</a:t>
          </a:r>
        </a:p>
      </dsp:txBody>
      <dsp:txXfrm>
        <a:off x="1396290" y="3022791"/>
        <a:ext cx="7256502" cy="120890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E52182-8ED2-2CD9-1769-D9951A9939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73A34-C368-6B6E-8816-ABC664A8575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2FBC06-9676-42B7-A8B4-279236EF9829}" type="datetimeFigureOut">
              <a:rPr lang="en-US" smtClean="0"/>
              <a:t>2/28/2024</a:t>
            </a:fld>
            <a:endParaRPr lang="en-US" dirty="0"/>
          </a:p>
        </p:txBody>
      </p:sp>
      <p:sp>
        <p:nvSpPr>
          <p:cNvPr id="4" name="Footer Placeholder 3">
            <a:extLst>
              <a:ext uri="{FF2B5EF4-FFF2-40B4-BE49-F238E27FC236}">
                <a16:creationId xmlns:a16="http://schemas.microsoft.com/office/drawing/2014/main" id="{AE355158-3742-8894-B074-C872916FE8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A6B5579-9D25-81D6-8171-2F8C3F5377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BB3735C-CF2D-4272-874B-84D65FE3CAEA}" type="slidenum">
              <a:rPr lang="en-US" smtClean="0"/>
              <a:t>‹#›</a:t>
            </a:fld>
            <a:endParaRPr lang="en-US" dirty="0"/>
          </a:p>
        </p:txBody>
      </p:sp>
    </p:spTree>
    <p:extLst>
      <p:ext uri="{BB962C8B-B14F-4D97-AF65-F5344CB8AC3E}">
        <p14:creationId xmlns:p14="http://schemas.microsoft.com/office/powerpoint/2010/main" val="35766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2/28/2024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a:t>
            </a:fld>
            <a:endParaRPr lang="en-US" dirty="0"/>
          </a:p>
        </p:txBody>
      </p:sp>
    </p:spTree>
    <p:extLst>
      <p:ext uri="{BB962C8B-B14F-4D97-AF65-F5344CB8AC3E}">
        <p14:creationId xmlns:p14="http://schemas.microsoft.com/office/powerpoint/2010/main" val="4133141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940918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547223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12</a:t>
            </a:fld>
            <a:endParaRPr lang="en-US" dirty="0"/>
          </a:p>
        </p:txBody>
      </p:sp>
    </p:spTree>
    <p:extLst>
      <p:ext uri="{BB962C8B-B14F-4D97-AF65-F5344CB8AC3E}">
        <p14:creationId xmlns:p14="http://schemas.microsoft.com/office/powerpoint/2010/main" val="623940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13</a:t>
            </a:fld>
            <a:endParaRPr lang="en-US" dirty="0"/>
          </a:p>
        </p:txBody>
      </p:sp>
    </p:spTree>
    <p:extLst>
      <p:ext uri="{BB962C8B-B14F-4D97-AF65-F5344CB8AC3E}">
        <p14:creationId xmlns:p14="http://schemas.microsoft.com/office/powerpoint/2010/main" val="3757332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type of group that I would want to facilitate is a group therapy for survivors of victimized of domestic violence that are women. This also means that  I would have a screen process to make sure that interested parties would be the right fit. This would be a faith- based group where not only are women facing the effects of domestic violence but also how it has challenged their faith and the questions they now have about faith. However, if the group member did not practice that’s okay too. This would be a weekly group for 12 weeks with no more than 5 people. With this population its important to create safety and security so groups lead would be a small group. Anymore than five would potentially be too large. </a:t>
            </a:r>
          </a:p>
        </p:txBody>
      </p:sp>
      <p:sp>
        <p:nvSpPr>
          <p:cNvPr id="4" name="Slide Number Placeholder 3"/>
          <p:cNvSpPr>
            <a:spLocks noGrp="1"/>
          </p:cNvSpPr>
          <p:nvPr>
            <p:ph type="sldNum" sz="quarter" idx="5"/>
          </p:nvPr>
        </p:nvSpPr>
        <p:spPr/>
        <p:txBody>
          <a:bodyPr/>
          <a:lstStyle/>
          <a:p>
            <a:fld id="{5B8B270D-091D-4ED2-8C85-0898DD7D9F21}" type="slidenum">
              <a:rPr lang="en-US" smtClean="0"/>
              <a:t>2</a:t>
            </a:fld>
            <a:endParaRPr lang="en-US" dirty="0"/>
          </a:p>
        </p:txBody>
      </p:sp>
    </p:spTree>
    <p:extLst>
      <p:ext uri="{BB962C8B-B14F-4D97-AF65-F5344CB8AC3E}">
        <p14:creationId xmlns:p14="http://schemas.microsoft.com/office/powerpoint/2010/main" val="336416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chose this group because of the experience I have had of the benefits of healing from trauma. I can say it was the hardest time in my own life, but also from it came so much fruit. I was able to put names to feelings and things that had happened to me. I was able to find better ways to cope with my pain in community. I found real joy that I had not felt in awhile. I also found tools of how I would live my life out past the pain points and into thriving. The pain didn’t go away, but I became a stronger version of the woman I wanted to be as a Mother, friend, sister and daughter. This positive experience makes me want to wrap up in a box to those who have not quite made it as far in their journey of healing.</a:t>
            </a:r>
          </a:p>
        </p:txBody>
      </p:sp>
      <p:sp>
        <p:nvSpPr>
          <p:cNvPr id="4" name="Slide Number Placeholder 3"/>
          <p:cNvSpPr>
            <a:spLocks noGrp="1"/>
          </p:cNvSpPr>
          <p:nvPr>
            <p:ph type="sldNum" sz="quarter" idx="5"/>
          </p:nvPr>
        </p:nvSpPr>
        <p:spPr/>
        <p:txBody>
          <a:bodyPr/>
          <a:lstStyle/>
          <a:p>
            <a:fld id="{C712FDEA-03A1-4F6D-A72C-F016AC56B49F}" type="slidenum">
              <a:rPr lang="en-US" smtClean="0"/>
              <a:t>3</a:t>
            </a:fld>
            <a:endParaRPr lang="en-US" dirty="0"/>
          </a:p>
        </p:txBody>
      </p:sp>
    </p:spTree>
    <p:extLst>
      <p:ext uri="{BB962C8B-B14F-4D97-AF65-F5344CB8AC3E}">
        <p14:creationId xmlns:p14="http://schemas.microsoft.com/office/powerpoint/2010/main" val="1632927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reasons that being culturally aware is important. This is not just an importance within this group but all groups. Domestic violence effects all women of different ethnicities, class, gender or sexual orientation (Vargas and Dickson, 2006). In recent years DV has been based of heterosexual relationships. Cultural considerations also include culturally response care to survivor's providers consider multiple realities such as racial identity, acculturation level and potential language barriers. (Vargas and Dickson, 2006).</a:t>
            </a:r>
          </a:p>
        </p:txBody>
      </p:sp>
      <p:sp>
        <p:nvSpPr>
          <p:cNvPr id="4" name="Slide Number Placeholder 3"/>
          <p:cNvSpPr>
            <a:spLocks noGrp="1"/>
          </p:cNvSpPr>
          <p:nvPr>
            <p:ph type="sldNum" sz="quarter" idx="5"/>
          </p:nvPr>
        </p:nvSpPr>
        <p:spPr/>
        <p:txBody>
          <a:bodyPr/>
          <a:lstStyle/>
          <a:p>
            <a:fld id="{C712FDEA-03A1-4F6D-A72C-F016AC56B49F}" type="slidenum">
              <a:rPr lang="en-US" smtClean="0"/>
              <a:t>4</a:t>
            </a:fld>
            <a:endParaRPr lang="en-US" dirty="0"/>
          </a:p>
        </p:txBody>
      </p:sp>
    </p:spTree>
    <p:extLst>
      <p:ext uri="{BB962C8B-B14F-4D97-AF65-F5344CB8AC3E}">
        <p14:creationId xmlns:p14="http://schemas.microsoft.com/office/powerpoint/2010/main" val="828775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part of cultural considerations in response should be an assessment that is non standardized and standardized. There should also be potential need and accessibility to an interpreters to get the full use of victim’s words. If a crisis exists, it is essential to also to a MSE exam conducted to evaluate the suicidal and </a:t>
            </a:r>
            <a:r>
              <a:rPr lang="en-US" dirty="0" err="1"/>
              <a:t>homicidality</a:t>
            </a:r>
            <a:r>
              <a:rPr lang="en-US" dirty="0"/>
              <a:t>, coping skills and safety plan measures.  This </a:t>
            </a:r>
            <a:r>
              <a:rPr lang="en-US" dirty="0" err="1"/>
              <a:t>pretains</a:t>
            </a:r>
            <a:r>
              <a:rPr lang="en-US" dirty="0"/>
              <a:t> more to if an incident has immediately happened but because of the complexity if language barriers occur, considering all things is important (Vargas &amp; Dickson, 2006)</a:t>
            </a:r>
          </a:p>
        </p:txBody>
      </p:sp>
      <p:sp>
        <p:nvSpPr>
          <p:cNvPr id="4" name="Slide Number Placeholder 3"/>
          <p:cNvSpPr>
            <a:spLocks noGrp="1"/>
          </p:cNvSpPr>
          <p:nvPr>
            <p:ph type="sldNum" sz="quarter" idx="5"/>
          </p:nvPr>
        </p:nvSpPr>
        <p:spPr/>
        <p:txBody>
          <a:bodyPr/>
          <a:lstStyle/>
          <a:p>
            <a:fld id="{5B8B270D-091D-4ED2-8C85-0898DD7D9F21}" type="slidenum">
              <a:rPr lang="en-US" smtClean="0"/>
              <a:t>5</a:t>
            </a:fld>
            <a:endParaRPr lang="en-US" dirty="0"/>
          </a:p>
        </p:txBody>
      </p:sp>
    </p:spTree>
    <p:extLst>
      <p:ext uri="{BB962C8B-B14F-4D97-AF65-F5344CB8AC3E}">
        <p14:creationId xmlns:p14="http://schemas.microsoft.com/office/powerpoint/2010/main" val="3022362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sessions would be over the course of 12 weeks to fully go through the process and integration of the trauma, the responses, tools, faith, identity, and forgiveness placed last. The grief process is not linear serves as an intervention and potential prevention strategies. </a:t>
            </a:r>
          </a:p>
        </p:txBody>
      </p:sp>
      <p:sp>
        <p:nvSpPr>
          <p:cNvPr id="4" name="Slide Number Placeholder 3"/>
          <p:cNvSpPr>
            <a:spLocks noGrp="1"/>
          </p:cNvSpPr>
          <p:nvPr>
            <p:ph type="sldNum" sz="quarter" idx="5"/>
          </p:nvPr>
        </p:nvSpPr>
        <p:spPr/>
        <p:txBody>
          <a:bodyPr/>
          <a:lstStyle/>
          <a:p>
            <a:fld id="{5B8B270D-091D-4ED2-8C85-0898DD7D9F21}" type="slidenum">
              <a:rPr lang="en-US" smtClean="0"/>
              <a:t>6</a:t>
            </a:fld>
            <a:endParaRPr lang="en-US" dirty="0"/>
          </a:p>
        </p:txBody>
      </p:sp>
    </p:spTree>
    <p:extLst>
      <p:ext uri="{BB962C8B-B14F-4D97-AF65-F5344CB8AC3E}">
        <p14:creationId xmlns:p14="http://schemas.microsoft.com/office/powerpoint/2010/main" val="3899098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7</a:t>
            </a:fld>
            <a:endParaRPr lang="en-US" dirty="0"/>
          </a:p>
        </p:txBody>
      </p:sp>
    </p:spTree>
    <p:extLst>
      <p:ext uri="{BB962C8B-B14F-4D97-AF65-F5344CB8AC3E}">
        <p14:creationId xmlns:p14="http://schemas.microsoft.com/office/powerpoint/2010/main" val="2734442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8</a:t>
            </a:fld>
            <a:endParaRPr lang="en-US" dirty="0"/>
          </a:p>
        </p:txBody>
      </p:sp>
    </p:spTree>
    <p:extLst>
      <p:ext uri="{BB962C8B-B14F-4D97-AF65-F5344CB8AC3E}">
        <p14:creationId xmlns:p14="http://schemas.microsoft.com/office/powerpoint/2010/main" val="3772922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9</a:t>
            </a:fld>
            <a:endParaRPr lang="en-US" dirty="0"/>
          </a:p>
        </p:txBody>
      </p:sp>
    </p:spTree>
    <p:extLst>
      <p:ext uri="{BB962C8B-B14F-4D97-AF65-F5344CB8AC3E}">
        <p14:creationId xmlns:p14="http://schemas.microsoft.com/office/powerpoint/2010/main" val="3302879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984522" y="298564"/>
            <a:ext cx="4650901" cy="6260873"/>
          </a:xfrm>
        </p:spPr>
        <p:txBody>
          <a:bodyPr anchor="ctr">
            <a:noAutofit/>
          </a:bodyPr>
          <a:lstStyle>
            <a:lvl1pPr algn="ctr">
              <a:defRPr sz="6000"/>
            </a:lvl1pPr>
          </a:lstStyle>
          <a:p>
            <a:r>
              <a:rPr lang="en-US" dirty="0"/>
              <a:t>Click to add title</a:t>
            </a:r>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422912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Table">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08188DE9-5A5D-940E-A9B9-5CFB3A7C1A19}"/>
              </a:ext>
            </a:extLst>
          </p:cNvPr>
          <p:cNvSpPr>
            <a:spLocks noGrp="1"/>
          </p:cNvSpPr>
          <p:nvPr>
            <p:ph type="title" hasCustomPrompt="1"/>
          </p:nvPr>
        </p:nvSpPr>
        <p:spPr>
          <a:xfrm>
            <a:off x="568164" y="400049"/>
            <a:ext cx="11047042" cy="1185045"/>
          </a:xfrm>
        </p:spPr>
        <p:txBody>
          <a:bodyPr lIns="0">
            <a:normAutofit/>
          </a:bodyPr>
          <a:lstStyle>
            <a:lvl1pPr>
              <a:defRPr sz="3600"/>
            </a:lvl1pPr>
          </a:lstStyle>
          <a:p>
            <a:r>
              <a:rPr lang="en-US" dirty="0"/>
              <a:t>Click to add title</a:t>
            </a:r>
          </a:p>
        </p:txBody>
      </p:sp>
      <p:sp>
        <p:nvSpPr>
          <p:cNvPr id="5" name="Content Placeholder 2">
            <a:extLst>
              <a:ext uri="{FF2B5EF4-FFF2-40B4-BE49-F238E27FC236}">
                <a16:creationId xmlns:a16="http://schemas.microsoft.com/office/drawing/2014/main" id="{A134A48A-4B33-4D5B-B419-07841EB58903}"/>
              </a:ext>
            </a:extLst>
          </p:cNvPr>
          <p:cNvSpPr>
            <a:spLocks noGrp="1"/>
          </p:cNvSpPr>
          <p:nvPr>
            <p:ph idx="10" hasCustomPrompt="1"/>
          </p:nvPr>
        </p:nvSpPr>
        <p:spPr>
          <a:xfrm>
            <a:off x="568164" y="1997132"/>
            <a:ext cx="4105436" cy="4232218"/>
          </a:xfrm>
        </p:spPr>
        <p:txBody>
          <a:bodyPr lIns="0">
            <a:normAutofit/>
          </a:bodyPr>
          <a:lstStyle>
            <a:lvl1pPr marL="0" indent="0">
              <a:lnSpc>
                <a:spcPct val="130000"/>
              </a:lnSpc>
              <a:buNone/>
              <a:defRPr sz="1800"/>
            </a:lvl1pPr>
            <a:lvl2pPr marL="360000" indent="0">
              <a:lnSpc>
                <a:spcPct val="130000"/>
              </a:lnSpc>
              <a:buNone/>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D84167E6-4D04-7A2D-23CD-96BBAF8BB09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Date Placeholder 3">
            <a:extLst>
              <a:ext uri="{FF2B5EF4-FFF2-40B4-BE49-F238E27FC236}">
                <a16:creationId xmlns:a16="http://schemas.microsoft.com/office/drawing/2014/main" id="{BC648438-1E2A-193E-BB18-7CBA2B4929F7}"/>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704BF0ED-9E99-363F-C319-90444F339F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A5F4DA9D-3116-000E-0A7B-D7B93F32481B}"/>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
        <p:nvSpPr>
          <p:cNvPr id="10" name="Table Placeholder 9">
            <a:extLst>
              <a:ext uri="{FF2B5EF4-FFF2-40B4-BE49-F238E27FC236}">
                <a16:creationId xmlns:a16="http://schemas.microsoft.com/office/drawing/2014/main" id="{98CFB27C-609E-49B0-CA37-A6CCB5E9DC5C}"/>
              </a:ext>
            </a:extLst>
          </p:cNvPr>
          <p:cNvSpPr>
            <a:spLocks noGrp="1"/>
          </p:cNvSpPr>
          <p:nvPr>
            <p:ph type="tbl" sz="quarter" idx="11" hasCustomPrompt="1"/>
          </p:nvPr>
        </p:nvSpPr>
        <p:spPr>
          <a:xfrm>
            <a:off x="4833938" y="1997075"/>
            <a:ext cx="6781268" cy="4232218"/>
          </a:xfrm>
        </p:spPr>
        <p:txBody>
          <a:bodyPr/>
          <a:lstStyle>
            <a:lvl1pPr>
              <a:defRPr/>
            </a:lvl1pPr>
          </a:lstStyle>
          <a:p>
            <a:r>
              <a:rPr lang="en-US" dirty="0"/>
              <a:t>Click to add table</a:t>
            </a:r>
          </a:p>
        </p:txBody>
      </p:sp>
    </p:spTree>
    <p:extLst>
      <p:ext uri="{BB962C8B-B14F-4D97-AF65-F5344CB8AC3E}">
        <p14:creationId xmlns:p14="http://schemas.microsoft.com/office/powerpoint/2010/main" val="4137553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120C2CE9-09D7-C315-9A26-E750905F8DE9}"/>
              </a:ext>
            </a:extLst>
          </p:cNvPr>
          <p:cNvSpPr>
            <a:spLocks noGrp="1"/>
          </p:cNvSpPr>
          <p:nvPr>
            <p:ph type="title" hasCustomPrompt="1"/>
          </p:nvPr>
        </p:nvSpPr>
        <p:spPr>
          <a:xfrm>
            <a:off x="3157636" y="400049"/>
            <a:ext cx="8467760" cy="1185045"/>
          </a:xfrm>
        </p:spPr>
        <p:txBody>
          <a:bodyPr lIns="0">
            <a:normAutofit/>
          </a:bodyPr>
          <a:lstStyle>
            <a:lvl1pPr>
              <a:defRPr sz="3600"/>
            </a:lvl1pPr>
          </a:lstStyle>
          <a:p>
            <a:r>
              <a:rPr lang="en-US" dirty="0"/>
              <a:t>Click to add title</a:t>
            </a:r>
          </a:p>
        </p:txBody>
      </p:sp>
      <p:sp>
        <p:nvSpPr>
          <p:cNvPr id="8" name="Content Placeholder 2">
            <a:extLst>
              <a:ext uri="{FF2B5EF4-FFF2-40B4-BE49-F238E27FC236}">
                <a16:creationId xmlns:a16="http://schemas.microsoft.com/office/drawing/2014/main" id="{BB5F0A77-8ECB-36B0-0483-E734AB12FD75}"/>
              </a:ext>
            </a:extLst>
          </p:cNvPr>
          <p:cNvSpPr>
            <a:spLocks noGrp="1"/>
          </p:cNvSpPr>
          <p:nvPr>
            <p:ph idx="11" hasCustomPrompt="1"/>
          </p:nvPr>
        </p:nvSpPr>
        <p:spPr>
          <a:xfrm>
            <a:off x="3157636" y="1997132"/>
            <a:ext cx="5597686" cy="4356056"/>
          </a:xfrm>
        </p:spPr>
        <p:txBody>
          <a:bodyPr lIns="0">
            <a:normAutofit/>
          </a:bodyPr>
          <a:lstStyle>
            <a:lvl1pPr marL="0" indent="0">
              <a:lnSpc>
                <a:spcPct val="130000"/>
              </a:lnSpc>
              <a:buNone/>
              <a:defRPr sz="1800"/>
            </a:lvl1pPr>
            <a:lvl2pPr marL="645750" indent="-285750">
              <a:lnSpc>
                <a:spcPct val="130000"/>
              </a:lnSpc>
              <a:buFont typeface="Arial" panose="020B0604020202020204" pitchFamily="34" charset="0"/>
              <a:buChar char="•"/>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Content Placeholder 2">
            <a:extLst>
              <a:ext uri="{FF2B5EF4-FFF2-40B4-BE49-F238E27FC236}">
                <a16:creationId xmlns:a16="http://schemas.microsoft.com/office/drawing/2014/main" id="{CB4063C8-82E1-0B52-0D41-B642726AD1E6}"/>
              </a:ext>
            </a:extLst>
          </p:cNvPr>
          <p:cNvSpPr>
            <a:spLocks noGrp="1"/>
          </p:cNvSpPr>
          <p:nvPr>
            <p:ph sz="half" idx="10" hasCustomPrompt="1"/>
          </p:nvPr>
        </p:nvSpPr>
        <p:spPr>
          <a:xfrm>
            <a:off x="8945821" y="1997134"/>
            <a:ext cx="2679575" cy="4356054"/>
          </a:xfrm>
        </p:spPr>
        <p:txBody>
          <a:bodyPr>
            <a:normAutofit/>
          </a:bodyPr>
          <a:lstStyle>
            <a:lvl1pPr>
              <a:defRPr sz="1800"/>
            </a:lvl1pPr>
            <a:lvl2pPr>
              <a:defRPr sz="1800"/>
            </a:lvl2pPr>
            <a:lvl3pPr>
              <a:defRPr sz="1800"/>
            </a:lvl3pPr>
            <a:lvl4pPr>
              <a:defRPr sz="1800"/>
            </a:lvl4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p:txBody>
      </p:sp>
      <p:grpSp>
        <p:nvGrpSpPr>
          <p:cNvPr id="93" name="Group 92">
            <a:extLst>
              <a:ext uri="{FF2B5EF4-FFF2-40B4-BE49-F238E27FC236}">
                <a16:creationId xmlns:a16="http://schemas.microsoft.com/office/drawing/2014/main" id="{0374DF95-81A4-1CFF-D87E-1DBCA565C792}"/>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a:off x="285095" y="457964"/>
            <a:ext cx="2211229" cy="2707415"/>
            <a:chOff x="9728105" y="457964"/>
            <a:chExt cx="2211229" cy="2707415"/>
          </a:xfrm>
        </p:grpSpPr>
        <p:grpSp>
          <p:nvGrpSpPr>
            <p:cNvPr id="94" name="Group 93">
              <a:extLst>
                <a:ext uri="{FF2B5EF4-FFF2-40B4-BE49-F238E27FC236}">
                  <a16:creationId xmlns:a16="http://schemas.microsoft.com/office/drawing/2014/main" id="{C15172FB-4F23-B7CE-4A45-A96A16F64CA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00" name="Group 99">
                <a:extLst>
                  <a:ext uri="{FF2B5EF4-FFF2-40B4-BE49-F238E27FC236}">
                    <a16:creationId xmlns:a16="http://schemas.microsoft.com/office/drawing/2014/main" id="{78A1988F-4EE5-01C8-E1E2-EE21A6AF800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04" name="Straight Connector 103">
                  <a:extLst>
                    <a:ext uri="{FF2B5EF4-FFF2-40B4-BE49-F238E27FC236}">
                      <a16:creationId xmlns:a16="http://schemas.microsoft.com/office/drawing/2014/main" id="{59707535-B3AB-7212-B069-A366ABAFE26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14A54E3-A9EA-3476-B996-946D455F3562}"/>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6" name="Rectangle 30">
                  <a:extLst>
                    <a:ext uri="{FF2B5EF4-FFF2-40B4-BE49-F238E27FC236}">
                      <a16:creationId xmlns:a16="http://schemas.microsoft.com/office/drawing/2014/main" id="{8096AB25-3A2B-B9B7-A68E-1974E3ED87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Rectangle 30">
                  <a:extLst>
                    <a:ext uri="{FF2B5EF4-FFF2-40B4-BE49-F238E27FC236}">
                      <a16:creationId xmlns:a16="http://schemas.microsoft.com/office/drawing/2014/main" id="{2085403A-97EF-4203-C58B-E41070E516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1" name="Group 100">
                <a:extLst>
                  <a:ext uri="{FF2B5EF4-FFF2-40B4-BE49-F238E27FC236}">
                    <a16:creationId xmlns:a16="http://schemas.microsoft.com/office/drawing/2014/main" id="{B2F8BD77-64E1-4FBD-81A4-E43A307C934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02" name="Freeform: Shape 101">
                  <a:extLst>
                    <a:ext uri="{FF2B5EF4-FFF2-40B4-BE49-F238E27FC236}">
                      <a16:creationId xmlns:a16="http://schemas.microsoft.com/office/drawing/2014/main" id="{323A0F3A-5730-3AFC-409F-6A67460C5A7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3" name="Freeform: Shape 102">
                  <a:extLst>
                    <a:ext uri="{FF2B5EF4-FFF2-40B4-BE49-F238E27FC236}">
                      <a16:creationId xmlns:a16="http://schemas.microsoft.com/office/drawing/2014/main" id="{70681FEE-64CB-7074-366C-42CED63713A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5" name="Group 94">
              <a:extLst>
                <a:ext uri="{FF2B5EF4-FFF2-40B4-BE49-F238E27FC236}">
                  <a16:creationId xmlns:a16="http://schemas.microsoft.com/office/drawing/2014/main" id="{08813273-0B3B-17D4-89E5-22B5D640785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96" name="Group 95">
                <a:extLst>
                  <a:ext uri="{FF2B5EF4-FFF2-40B4-BE49-F238E27FC236}">
                    <a16:creationId xmlns:a16="http://schemas.microsoft.com/office/drawing/2014/main" id="{8DEE50A8-DEB8-82E4-6939-22346B41BF8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98" name="Freeform 68">
                  <a:extLst>
                    <a:ext uri="{FF2B5EF4-FFF2-40B4-BE49-F238E27FC236}">
                      <a16:creationId xmlns:a16="http://schemas.microsoft.com/office/drawing/2014/main" id="{7C268328-6EF0-F968-28D1-9F0E5B0177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Freeform 69">
                  <a:extLst>
                    <a:ext uri="{FF2B5EF4-FFF2-40B4-BE49-F238E27FC236}">
                      <a16:creationId xmlns:a16="http://schemas.microsoft.com/office/drawing/2014/main" id="{37BFDF79-1029-8C4B-621E-4A6C9DFB6D8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97" name="Line 70">
                <a:extLst>
                  <a:ext uri="{FF2B5EF4-FFF2-40B4-BE49-F238E27FC236}">
                    <a16:creationId xmlns:a16="http://schemas.microsoft.com/office/drawing/2014/main" id="{20958208-D7CF-3479-7930-E3FB39DAA4D0}"/>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08" name="Group 107">
            <a:extLst>
              <a:ext uri="{FF2B5EF4-FFF2-40B4-BE49-F238E27FC236}">
                <a16:creationId xmlns:a16="http://schemas.microsoft.com/office/drawing/2014/main" id="{A5445BB5-50E8-C707-7C74-32796AC9867A}"/>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flipV="1">
            <a:off x="268449" y="3721100"/>
            <a:ext cx="2211229" cy="2707415"/>
            <a:chOff x="9728105" y="457964"/>
            <a:chExt cx="2211229" cy="2707415"/>
          </a:xfrm>
        </p:grpSpPr>
        <p:grpSp>
          <p:nvGrpSpPr>
            <p:cNvPr id="109" name="Group 108">
              <a:extLst>
                <a:ext uri="{FF2B5EF4-FFF2-40B4-BE49-F238E27FC236}">
                  <a16:creationId xmlns:a16="http://schemas.microsoft.com/office/drawing/2014/main" id="{60348311-F256-5764-CF61-E4D36CE7B8B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5" name="Group 114">
                <a:extLst>
                  <a:ext uri="{FF2B5EF4-FFF2-40B4-BE49-F238E27FC236}">
                    <a16:creationId xmlns:a16="http://schemas.microsoft.com/office/drawing/2014/main" id="{965C0C66-56A0-6241-4611-3A2493CC25B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19" name="Straight Connector 118">
                  <a:extLst>
                    <a:ext uri="{FF2B5EF4-FFF2-40B4-BE49-F238E27FC236}">
                      <a16:creationId xmlns:a16="http://schemas.microsoft.com/office/drawing/2014/main" id="{EACD9C93-31AC-1752-5BBC-966E9B2DBF9F}"/>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D9C47F5-E53F-7F26-B78D-C86305CF0120}"/>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1" name="Rectangle 30">
                  <a:extLst>
                    <a:ext uri="{FF2B5EF4-FFF2-40B4-BE49-F238E27FC236}">
                      <a16:creationId xmlns:a16="http://schemas.microsoft.com/office/drawing/2014/main" id="{83DE65FD-926B-50A2-C5CD-C1ED2C6BFDB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ectangle 30">
                  <a:extLst>
                    <a:ext uri="{FF2B5EF4-FFF2-40B4-BE49-F238E27FC236}">
                      <a16:creationId xmlns:a16="http://schemas.microsoft.com/office/drawing/2014/main" id="{B2D4F39F-E241-2969-4965-6940516FC55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6" name="Group 115">
                <a:extLst>
                  <a:ext uri="{FF2B5EF4-FFF2-40B4-BE49-F238E27FC236}">
                    <a16:creationId xmlns:a16="http://schemas.microsoft.com/office/drawing/2014/main" id="{38E667E2-23D6-06EC-B435-059EACC0489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7" name="Freeform: Shape 116">
                  <a:extLst>
                    <a:ext uri="{FF2B5EF4-FFF2-40B4-BE49-F238E27FC236}">
                      <a16:creationId xmlns:a16="http://schemas.microsoft.com/office/drawing/2014/main" id="{76B00091-7194-5945-8734-F08C954FA76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8" name="Freeform: Shape 117">
                  <a:extLst>
                    <a:ext uri="{FF2B5EF4-FFF2-40B4-BE49-F238E27FC236}">
                      <a16:creationId xmlns:a16="http://schemas.microsoft.com/office/drawing/2014/main" id="{BBC29BA4-16A3-1452-4146-20264C0146C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10" name="Group 109">
              <a:extLst>
                <a:ext uri="{FF2B5EF4-FFF2-40B4-BE49-F238E27FC236}">
                  <a16:creationId xmlns:a16="http://schemas.microsoft.com/office/drawing/2014/main" id="{6DEF5151-E1C8-79DA-AA94-F406CE561B04}"/>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111" name="Group 110">
                <a:extLst>
                  <a:ext uri="{FF2B5EF4-FFF2-40B4-BE49-F238E27FC236}">
                    <a16:creationId xmlns:a16="http://schemas.microsoft.com/office/drawing/2014/main" id="{A63FFA48-1F7E-5963-4AAD-A6E2C1D4B1A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3" name="Freeform 68">
                  <a:extLst>
                    <a:ext uri="{FF2B5EF4-FFF2-40B4-BE49-F238E27FC236}">
                      <a16:creationId xmlns:a16="http://schemas.microsoft.com/office/drawing/2014/main" id="{9B0AC0F7-48CE-DBC4-877B-C36BD9A0E2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4" name="Freeform 69">
                  <a:extLst>
                    <a:ext uri="{FF2B5EF4-FFF2-40B4-BE49-F238E27FC236}">
                      <a16:creationId xmlns:a16="http://schemas.microsoft.com/office/drawing/2014/main" id="{9CE55AA7-08FE-768A-DFEA-13EE468895E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2" name="Line 70">
                <a:extLst>
                  <a:ext uri="{FF2B5EF4-FFF2-40B4-BE49-F238E27FC236}">
                    <a16:creationId xmlns:a16="http://schemas.microsoft.com/office/drawing/2014/main" id="{EE9CD552-7569-2A39-A082-9790C85B6AA4}"/>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2" name="Straight Connector 1">
            <a:extLst>
              <a:ext uri="{FF2B5EF4-FFF2-40B4-BE49-F238E27FC236}">
                <a16:creationId xmlns:a16="http://schemas.microsoft.com/office/drawing/2014/main" id="{6F9AEDFC-F371-37C8-E0DA-7AAFA49CB82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157636"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Date Placeholder 3">
            <a:extLst>
              <a:ext uri="{FF2B5EF4-FFF2-40B4-BE49-F238E27FC236}">
                <a16:creationId xmlns:a16="http://schemas.microsoft.com/office/drawing/2014/main" id="{0FD4A2EC-3D37-5ED6-3C9F-0CE19E6E5BD2}"/>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4" name="Footer Placeholder 6">
            <a:extLst>
              <a:ext uri="{FF2B5EF4-FFF2-40B4-BE49-F238E27FC236}">
                <a16:creationId xmlns:a16="http://schemas.microsoft.com/office/drawing/2014/main" id="{F4A13167-ABFC-A428-5DDD-7F6BAA8E98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5">
            <a:extLst>
              <a:ext uri="{FF2B5EF4-FFF2-40B4-BE49-F238E27FC236}">
                <a16:creationId xmlns:a16="http://schemas.microsoft.com/office/drawing/2014/main" id="{FCEF8E96-D06F-D077-7044-401B18EE50E6}"/>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94129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0">
            <a:extLst>
              <a:ext uri="{FF2B5EF4-FFF2-40B4-BE49-F238E27FC236}">
                <a16:creationId xmlns:a16="http://schemas.microsoft.com/office/drawing/2014/main" id="{15290885-2BB2-6DEC-1F8F-AA5FF9F3F3B0}"/>
              </a:ext>
            </a:extLst>
          </p:cNvPr>
          <p:cNvSpPr>
            <a:spLocks noGrp="1"/>
          </p:cNvSpPr>
          <p:nvPr>
            <p:ph type="title" hasCustomPrompt="1"/>
          </p:nvPr>
        </p:nvSpPr>
        <p:spPr>
          <a:xfrm>
            <a:off x="568164" y="400049"/>
            <a:ext cx="11047042" cy="1185045"/>
          </a:xfrm>
        </p:spPr>
        <p:txBody>
          <a:bodyPr lIns="0">
            <a:normAutofit/>
          </a:bodyPr>
          <a:lstStyle>
            <a:lvl1pPr>
              <a:defRPr sz="3600"/>
            </a:lvl1pPr>
          </a:lstStyle>
          <a:p>
            <a:r>
              <a:rPr lang="en-US" dirty="0"/>
              <a:t>Click to add title</a:t>
            </a:r>
          </a:p>
        </p:txBody>
      </p:sp>
      <p:sp>
        <p:nvSpPr>
          <p:cNvPr id="8" name="Table Placeholder 7">
            <a:extLst>
              <a:ext uri="{FF2B5EF4-FFF2-40B4-BE49-F238E27FC236}">
                <a16:creationId xmlns:a16="http://schemas.microsoft.com/office/drawing/2014/main" id="{C06F9AAF-6332-F1FC-4AAC-EF9A6B867C25}"/>
              </a:ext>
            </a:extLst>
          </p:cNvPr>
          <p:cNvSpPr>
            <a:spLocks noGrp="1"/>
          </p:cNvSpPr>
          <p:nvPr>
            <p:ph type="tbl" sz="quarter" idx="10" hasCustomPrompt="1"/>
          </p:nvPr>
        </p:nvSpPr>
        <p:spPr>
          <a:xfrm>
            <a:off x="568324" y="2082801"/>
            <a:ext cx="11055511" cy="3856094"/>
          </a:xfrm>
        </p:spPr>
        <p:txBody>
          <a:bodyPr/>
          <a:lstStyle>
            <a:lvl1pPr>
              <a:defRPr/>
            </a:lvl1pPr>
          </a:lstStyle>
          <a:p>
            <a:r>
              <a:rPr lang="en-US" dirty="0"/>
              <a:t>Click to add table</a:t>
            </a:r>
          </a:p>
        </p:txBody>
      </p:sp>
      <p:cxnSp>
        <p:nvCxnSpPr>
          <p:cNvPr id="2" name="Straight Connector 1">
            <a:extLst>
              <a:ext uri="{FF2B5EF4-FFF2-40B4-BE49-F238E27FC236}">
                <a16:creationId xmlns:a16="http://schemas.microsoft.com/office/drawing/2014/main" id="{09F8C9F9-EE8B-8F0D-2DF6-5E4D272BD01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5A24BD84-5B1C-458E-6F04-4D0EB689EFAC}"/>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5" name="Footer Placeholder 6">
            <a:extLst>
              <a:ext uri="{FF2B5EF4-FFF2-40B4-BE49-F238E27FC236}">
                <a16:creationId xmlns:a16="http://schemas.microsoft.com/office/drawing/2014/main" id="{379A34A7-6D50-3F63-9153-F866AF62D8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D424B4E-13D0-A782-7ECD-A34870A98410}"/>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37205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7630301" y="533292"/>
            <a:ext cx="4132469" cy="2213542"/>
          </a:xfrm>
        </p:spPr>
        <p:txBody>
          <a:bodyPr>
            <a:noAutofit/>
          </a:bodyPr>
          <a:lstStyle>
            <a:lvl1pPr algn="ctr">
              <a:defRPr sz="3600"/>
            </a:lvl1pPr>
          </a:lstStyle>
          <a:p>
            <a:r>
              <a:rPr lang="en-US" dirty="0"/>
              <a:t>Click to add title</a:t>
            </a:r>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9443525" y="298061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6CA9855B-4072-4D45-821E-549FDF548137}"/>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id="{CD707C0C-4086-4F35-A8FC-A45D727AA61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id="{3D21528F-9013-4CD7-9F7C-D3F3624881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id="{06A8F5A2-62EC-4CDC-945A-E6C50C86CA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id="{9625C8AA-1597-4CED-8301-18D382EF0DF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id="{5DF95B35-23E9-4724-A4F8-8ED718B5DE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id="{26C6754B-5776-451D-95ED-62AA4D0BA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id="{A345A289-8D6C-4886-B54C-3E0D26D176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id="{5690D981-545B-4A73-A22E-6E701024A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id="{FCB89D53-605D-4497-A82E-C5CB7B9AB10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id="{4200751B-2483-40F5-8C14-EF64034D453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id="{A9677C6B-C435-43E3-BF18-DC35709C97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id="{56E374F1-3376-4D82-B66C-A0588A30F0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id="{979B4E97-34CE-4034-8523-F1584A0344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id="{F4C4EFFF-E30B-4F0B-9ED4-FF63047DCB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id="{173FDB7E-F5CA-497D-95CF-7A00D6789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id="{42266BB1-5605-4F64-B071-80A97BAD9C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id="{90D15A2A-0F2D-4AB8-8252-303BA5DB3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id="{E676282C-5FCF-4E29-AE15-2545F1A685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id="{AF7EC2A1-EAFC-4851-A4E3-47811C4456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id="{6F9BD94B-F299-45D3-B66E-F20FBC9246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id="{50E616C9-EAB1-4990-B569-17C6CB0889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id="{2F983FB0-2CC2-4D5F-A331-4130F138E9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id="{B1ABC269-0802-4C4A-9E57-6F876F122C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id="{233153AF-C5CF-40DD-9E5E-9B84272F46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id="{95E220B7-17F2-4748-A337-3B8D588603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id="{63DC02CB-E162-45FD-AF68-0A1DB537F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id="{4D9CBADA-7016-4987-B723-F7AE8E2E57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id="{1DCEDCA0-F979-4B3C-A0CA-F98F2DEE89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id="{1B701ADB-B6EB-4BED-8D15-F358A67EC9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id="{239EB39D-EF7A-4284-83B8-904957045D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id="{59413AC3-6F9D-431E-8136-F15C0FCA62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id="{987DF8D6-E53D-4C41-B339-1E5094638F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id="{66036562-1199-405F-B95A-C3A543B5DB4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id="{C4C4997E-6944-4940-8B33-92DB90BCE3A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id="{0A44DA53-5DA1-44E2-8EB4-F53CC84C9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072B3FF-FEA5-46BC-8627-9B46C5F396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id="{FB18587D-1BDA-4D28-9B48-3C37C764B6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id="{8CFE033B-F34F-4836-B6F3-93E6C7D9C5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id="{07F79761-CFAA-4330-8067-31EC1DC3E16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id="{8A0BC496-427B-4836-B989-97B0673D8F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id="{A0D554E1-33ED-415C-BF15-FC38D2E33C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id="{D1F1EE7D-C5FF-46EA-AB9C-94E1F2D9B73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id="{2AC2FE37-AED7-4C81-A52E-FD105C1BDA8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id="{AB34FC05-3259-4BE2-8DA9-91435FAFCE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id="{AC11598E-3FD2-47F3-8E57-D5D6130DBC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id="{37D098FA-73CF-44E6-B612-7DE664E5D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id="{66672930-1A30-4508-A9D2-FA4271C6B1E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id="{174F3D5B-9943-4A8B-8699-ABB2B7991B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id="{6834DCA2-951C-4A9B-8490-5C7BD0FFBB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id="{316B6CF4-BCF3-4765-B744-A1EB5A76D3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id="{BAD99054-FC47-4391-9369-B309A0AA258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id="{1A1CDB94-FE6F-4AAC-94D9-DDCEC703B126}"/>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id="{99B22DCB-54E6-4769-9DD7-3736B4041B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id="{67DA3C33-5733-4571-AD7C-F9D7447D18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id="{DEACDE3F-3571-479B-8545-A0EB157DFB7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id="{0EBC688C-242B-4AF8-9A28-74C5D3A7DD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id="{C4C8C45C-CEB8-4DEA-A7C9-8028747D4C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id="{7FC624AF-D992-41C1-A403-A0A4731BE0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id="{F63171A4-E846-4A64-8292-3ED3583B6DE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id="{E59C66F3-BAB8-46AB-849B-0BC14A74B8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id="{68CD087B-52FF-4F11-A251-6F6A6B9093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id="{7FD7CD23-A1FC-41E8-A563-0B0A87A8FC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id="{A3A34481-695D-470B-9A01-A047EAA615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id="{5B26EEFA-6CAA-4BF6-B4BD-7C083D59B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id="{61976329-310A-4F70-B22C-F032D4BF7E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id="{0A0DA1ED-70C5-4D8F-B61F-F6E9E07D59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id="{EDF58541-8ECC-487F-96C7-3267D0F9C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id="{D1DAAA62-5552-4436-97D9-353F629E8A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id="{EBA1BB6B-72EF-4525-89A1-FC5BE70D71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id="{D3BD4012-93F7-424A-9146-8E7E831D9E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id="{A2E36983-6A8E-4C78-AA27-363C0D676C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id="{AB2380FC-F201-44F0-A531-1402201E4E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id="{737C3A27-BD47-4E93-A1E3-33B902DD06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id="{C257BCC6-B88D-4C3B-BEFD-25D320F39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id="{0519964D-597A-4E0C-B66C-89D30B8582B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id="{A31BADE6-3732-4787-8841-96E8F05C0A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id="{447ED593-61E3-4BD7-8984-7FE5621549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id="{6AD98272-0FC0-49AC-9877-8D2BAA514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id="{D54770D9-48C7-4C76-9F40-65C9B9C05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id="{4B9C1A3A-3DED-4CC1-820C-16B358DF9E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id="{2404A56E-8A81-48CB-9AC4-2CB6EA55DD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id="{6D6A743B-85A5-41A8-9664-D654620D2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23DAD9FD-AF99-4D89-9BC8-E6739BD17ACA}"/>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id="{D7170781-0173-4FAB-8358-42C469FC51A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id="{03C55E22-B879-4AE0-BC46-BA8A4E950C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07E073-1978-4DCC-9E5C-FF89EF524B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id="{5691F80E-D2E0-4E78-AA76-8D827AE410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id="{E34C55D1-5C55-44D3-9C26-E1951DA393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id="{4C9CB0E6-07EF-4140-926D-D380C1A88EB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id="{263BBD78-504D-435B-8933-2C460DC38E7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id="{1AD78D29-1FCF-4E88-A958-924F701D5E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id="{EA551A3F-69EF-45CC-87F7-867808A3FAD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id="{12724B09-E74E-49FA-BB5D-583BB89B798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id="{DA2788BF-64AD-4328-8CB9-8C2C98CF54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id="{D9591CB5-16C9-44FC-B125-529D33F91B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id="{4F82A945-38F0-45AF-A28A-C6A0E6A2E7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80FA6744-F48F-4652-86E5-BA3ABEF3227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id="{FAC3DEAD-5797-4CA1-A8F2-3F487AAC6B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id="{F9AF9D64-C9FB-4D32-993D-3423A2E55E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id="{9097AC72-422F-4CE0-A772-A63E2294AC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id="{1A6B3F4D-48A0-4FC2-8720-2606D6AA04C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id="{67E4FA26-563D-4D19-BAEB-A370818E51A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id="{03B51AAC-6B1D-43D1-8885-402653BA90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id="{CF4180FB-7FBD-421F-A284-4C2CC61B38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id="{28E615C5-6A2E-4BF3-A3A8-9061C5B1B84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id="{B15A4CEB-6B8D-48C3-8484-3EC282A34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id="{38F7FD7D-E582-4214-B1B3-D289130553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id="{B74D1DAC-C0D4-447E-8665-EAFF34F4E3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4" name="Content Placeholder 3">
            <a:extLst>
              <a:ext uri="{FF2B5EF4-FFF2-40B4-BE49-F238E27FC236}">
                <a16:creationId xmlns:a16="http://schemas.microsoft.com/office/drawing/2014/main" id="{8F8E5FA1-697B-6FB5-4F63-346DF5F17039}"/>
              </a:ext>
            </a:extLst>
          </p:cNvPr>
          <p:cNvSpPr>
            <a:spLocks noGrp="1"/>
          </p:cNvSpPr>
          <p:nvPr>
            <p:ph sz="quarter" idx="15" hasCustomPrompt="1"/>
          </p:nvPr>
        </p:nvSpPr>
        <p:spPr>
          <a:xfrm>
            <a:off x="7630067" y="3219450"/>
            <a:ext cx="4128934" cy="3092780"/>
          </a:xfrm>
        </p:spPr>
        <p:txBody>
          <a:bodyPr/>
          <a:lstStyle>
            <a:lvl1pPr marL="0" indent="0" algn="ctr">
              <a:buNone/>
              <a:defRPr lang="en-US" sz="2000" kern="1200" spc="50" dirty="0" smtClean="0">
                <a:solidFill>
                  <a:schemeClr val="tx1">
                    <a:alpha val="60000"/>
                  </a:schemeClr>
                </a:solidFill>
                <a:latin typeface="+mn-lt"/>
                <a:ea typeface="+mn-ea"/>
                <a:cs typeface="Calibri"/>
              </a:defRPr>
            </a:lvl1pPr>
            <a:lvl2pPr marL="360000" indent="0">
              <a:buNone/>
              <a:defRPr lang="en-US" sz="2000" kern="1200" spc="50" dirty="0" smtClean="0">
                <a:solidFill>
                  <a:schemeClr val="tx1">
                    <a:alpha val="60000"/>
                  </a:schemeClr>
                </a:solidFill>
                <a:latin typeface="+mn-lt"/>
                <a:ea typeface="+mn-ea"/>
                <a:cs typeface="Calibri"/>
              </a:defRPr>
            </a:lvl2pPr>
            <a:lvl3pPr marL="720000" indent="0">
              <a:buNone/>
              <a:defRPr lang="en-US" sz="2000" kern="1200" spc="50" dirty="0" smtClean="0">
                <a:solidFill>
                  <a:schemeClr val="tx1">
                    <a:alpha val="60000"/>
                  </a:schemeClr>
                </a:solidFill>
                <a:latin typeface="+mn-lt"/>
                <a:ea typeface="+mn-ea"/>
                <a:cs typeface="Calibri"/>
              </a:defRPr>
            </a:lvl3pPr>
            <a:lvl4pPr marL="1080000" indent="0">
              <a:buNone/>
              <a:defRPr lang="en-US" sz="2000" kern="1200" spc="50" dirty="0" smtClean="0">
                <a:solidFill>
                  <a:schemeClr val="tx1">
                    <a:alpha val="60000"/>
                  </a:schemeClr>
                </a:solidFill>
                <a:latin typeface="+mn-lt"/>
                <a:ea typeface="+mn-ea"/>
                <a:cs typeface="Calibri"/>
              </a:defRPr>
            </a:lvl4pPr>
            <a:lvl5pPr marL="1440000" indent="0">
              <a:buNone/>
              <a:defRPr lang="en-US" sz="2000" kern="1200" spc="50" dirty="0">
                <a:solidFill>
                  <a:schemeClr val="tx1">
                    <a:alpha val="60000"/>
                  </a:schemeClr>
                </a:solidFill>
                <a:latin typeface="+mn-lt"/>
                <a:ea typeface="+mn-ea"/>
                <a:cs typeface="Calibri"/>
              </a:defRPr>
            </a:lvl5pPr>
          </a:lstStyle>
          <a:p>
            <a:pPr lvl="0"/>
            <a:r>
              <a:rPr lang="en-US" dirty="0"/>
              <a:t>Click to add text</a:t>
            </a:r>
          </a:p>
        </p:txBody>
      </p:sp>
    </p:spTree>
    <p:extLst>
      <p:ext uri="{BB962C8B-B14F-4D97-AF65-F5344CB8AC3E}">
        <p14:creationId xmlns:p14="http://schemas.microsoft.com/office/powerpoint/2010/main" val="186887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Pic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9E50B4-1616-9029-9FC0-901DDF9BF608}"/>
              </a:ext>
              <a:ext uri="{C183D7F6-B498-43B3-948B-1728B52AA6E4}">
                <adec:decorative xmlns:adec="http://schemas.microsoft.com/office/drawing/2017/decorative" val="1"/>
              </a:ext>
            </a:extLst>
          </p:cNvPr>
          <p:cNvSpPr/>
          <p:nvPr userDrawn="1"/>
        </p:nvSpPr>
        <p:spPr>
          <a:xfrm>
            <a:off x="4449680" y="0"/>
            <a:ext cx="774232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530307" y="430521"/>
            <a:ext cx="3389065" cy="1847528"/>
          </a:xfrm>
        </p:spPr>
        <p:txBody>
          <a:bodyPr>
            <a:noAutofit/>
          </a:bodyPr>
          <a:lstStyle>
            <a:lvl1pPr algn="ctr">
              <a:defRPr sz="3600"/>
            </a:lvl1pPr>
          </a:lstStyle>
          <a:p>
            <a:r>
              <a:rPr lang="en-US" dirty="0"/>
              <a:t>Click to add title</a:t>
            </a:r>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1954839" y="2511829"/>
            <a:ext cx="54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674FFBCF-911F-5818-60FE-B018CA677353}"/>
              </a:ext>
            </a:extLst>
          </p:cNvPr>
          <p:cNvSpPr>
            <a:spLocks noGrp="1"/>
          </p:cNvSpPr>
          <p:nvPr>
            <p:ph sz="quarter" idx="15" hasCustomPrompt="1"/>
          </p:nvPr>
        </p:nvSpPr>
        <p:spPr>
          <a:xfrm>
            <a:off x="530307" y="2745610"/>
            <a:ext cx="3389065" cy="3499611"/>
          </a:xfrm>
        </p:spPr>
        <p:txBody>
          <a:bodyPr>
            <a:normAutofit/>
          </a:bodyPr>
          <a:lstStyle>
            <a:lvl1pPr marL="0" indent="0" algn="ctr">
              <a:buNone/>
              <a:defRPr lang="en-US" sz="2000" kern="1200" spc="50" dirty="0">
                <a:solidFill>
                  <a:schemeClr val="tx1">
                    <a:alpha val="60000"/>
                  </a:schemeClr>
                </a:solidFill>
                <a:latin typeface="+mn-lt"/>
                <a:ea typeface="+mn-ea"/>
                <a:cs typeface="+mn-cs"/>
              </a:defRPr>
            </a:lvl1pPr>
            <a:lvl2pPr marL="360000" indent="0">
              <a:buNone/>
              <a:defRPr/>
            </a:lvl2pPr>
            <a:lvl3pPr marL="720000" indent="0">
              <a:buNone/>
              <a:defRPr/>
            </a:lvl3pPr>
            <a:lvl4pPr marL="1080000" indent="0">
              <a:buNone/>
              <a:defRPr/>
            </a:lvl4pPr>
            <a:lvl5pPr marL="1440000" indent="0">
              <a:buNone/>
              <a:defRPr/>
            </a:lvl5pPr>
          </a:lstStyle>
          <a:p>
            <a:pPr marL="0" indent="0" algn="ctr">
              <a:buNone/>
            </a:pPr>
            <a:r>
              <a:rPr lang="en-US" dirty="0"/>
              <a:t>Click to add text</a:t>
            </a:r>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hasCustomPrompt="1"/>
          </p:nvPr>
        </p:nvSpPr>
        <p:spPr>
          <a:xfrm>
            <a:off x="4979988" y="430521"/>
            <a:ext cx="6681704" cy="6019264"/>
          </a:xfrm>
        </p:spPr>
        <p:txBody>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44646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ictur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462643" y="995760"/>
            <a:ext cx="5170860" cy="4869882"/>
          </a:xfrm>
        </p:spPr>
        <p:txBody>
          <a:bodyPr anchor="ctr">
            <a:noAutofit/>
          </a:bodyPr>
          <a:lstStyle>
            <a:lvl1pPr algn="ctr">
              <a:defRPr sz="4800"/>
            </a:lvl1pPr>
          </a:lstStyle>
          <a:p>
            <a:r>
              <a:rPr lang="en-US" dirty="0"/>
              <a:t>Click to add title</a:t>
            </a:r>
          </a:p>
        </p:txBody>
      </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hasCustomPrompt="1"/>
          </p:nvPr>
        </p:nvSpPr>
        <p:spPr>
          <a:xfrm>
            <a:off x="6654800" y="430213"/>
            <a:ext cx="4995863" cy="5997574"/>
          </a:xfrm>
        </p:spPr>
        <p:txBody>
          <a:bodyPr>
            <a:normAutofit/>
          </a:bodyPr>
          <a:lstStyle>
            <a:lvl1pPr marL="0" indent="0" algn="ctr">
              <a:buNone/>
              <a:defRPr sz="1600"/>
            </a:lvl1pPr>
          </a:lstStyle>
          <a:p>
            <a:r>
              <a:rPr lang="en-US" dirty="0"/>
              <a:t>Click to add picture</a:t>
            </a:r>
          </a:p>
        </p:txBody>
      </p:sp>
      <p:grpSp>
        <p:nvGrpSpPr>
          <p:cNvPr id="6" name="Group 5">
            <a:extLst>
              <a:ext uri="{FF2B5EF4-FFF2-40B4-BE49-F238E27FC236}">
                <a16:creationId xmlns:a16="http://schemas.microsoft.com/office/drawing/2014/main" id="{36D3DA45-FD99-405B-8BF9-260DD97C0D4F}"/>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1939998" y="5634038"/>
            <a:ext cx="2216150" cy="1177924"/>
            <a:chOff x="4987925" y="2840038"/>
            <a:chExt cx="2216150" cy="1177924"/>
          </a:xfrm>
        </p:grpSpPr>
        <p:sp>
          <p:nvSpPr>
            <p:cNvPr id="7" name="Rectangle 6">
              <a:extLst>
                <a:ext uri="{FF2B5EF4-FFF2-40B4-BE49-F238E27FC236}">
                  <a16:creationId xmlns:a16="http://schemas.microsoft.com/office/drawing/2014/main" id="{C5C2A03C-F372-4C6D-929D-FD97AD4396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8FEDBB3-0BD6-41BC-BB57-9FEC2E96C0F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id="{7D12B81D-3F14-4DA1-BECA-669824832A0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EA11E57D-88DD-4899-907A-2A5772002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id="{7A5AEE18-30A4-4777-975F-02D107A171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id="{39EA21FB-AE36-478E-9770-CB84281439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id="{BC45D5C4-2D3A-4F84-BED1-D9B75234B07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id="{259762E8-7432-4501-9FE5-92B04D37C7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id="{FF91FD3E-0148-4B50-8906-7D9CD382A3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id="{506FA1AD-488A-4FD4-A79F-4343698EA7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7" name="Group 16">
            <a:extLst>
              <a:ext uri="{FF2B5EF4-FFF2-40B4-BE49-F238E27FC236}">
                <a16:creationId xmlns:a16="http://schemas.microsoft.com/office/drawing/2014/main" id="{FE79776F-EEB5-464D-19DD-92EC7B3B3296}"/>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rot="10800000">
            <a:off x="1939998" y="49440"/>
            <a:ext cx="2216150" cy="1177924"/>
            <a:chOff x="4987925" y="2840038"/>
            <a:chExt cx="2216150" cy="1177924"/>
          </a:xfrm>
        </p:grpSpPr>
        <p:sp>
          <p:nvSpPr>
            <p:cNvPr id="19" name="Rectangle 18">
              <a:extLst>
                <a:ext uri="{FF2B5EF4-FFF2-40B4-BE49-F238E27FC236}">
                  <a16:creationId xmlns:a16="http://schemas.microsoft.com/office/drawing/2014/main" id="{309A16CC-7006-C92A-F15C-618A3235AF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035D8D8D-001E-352F-FE03-CC3EE1D7CFC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2" name="Group 21">
                <a:extLst>
                  <a:ext uri="{FF2B5EF4-FFF2-40B4-BE49-F238E27FC236}">
                    <a16:creationId xmlns:a16="http://schemas.microsoft.com/office/drawing/2014/main" id="{51CE1C6F-D1A5-FD45-5120-8F87F05DCFD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9" name="Freeform 68">
                  <a:extLst>
                    <a:ext uri="{FF2B5EF4-FFF2-40B4-BE49-F238E27FC236}">
                      <a16:creationId xmlns:a16="http://schemas.microsoft.com/office/drawing/2014/main" id="{FE946A41-95B9-A9F4-17ED-A011312446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69">
                  <a:extLst>
                    <a:ext uri="{FF2B5EF4-FFF2-40B4-BE49-F238E27FC236}">
                      <a16:creationId xmlns:a16="http://schemas.microsoft.com/office/drawing/2014/main" id="{FDFB515A-8805-F10C-2933-35BDDF1DD3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Line 70">
                  <a:extLst>
                    <a:ext uri="{FF2B5EF4-FFF2-40B4-BE49-F238E27FC236}">
                      <a16:creationId xmlns:a16="http://schemas.microsoft.com/office/drawing/2014/main" id="{F63B17C2-189B-28FA-8876-976CC481C7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3" name="Group 22">
                <a:extLst>
                  <a:ext uri="{FF2B5EF4-FFF2-40B4-BE49-F238E27FC236}">
                    <a16:creationId xmlns:a16="http://schemas.microsoft.com/office/drawing/2014/main" id="{613E90FB-54AC-A2FC-9D01-C95ACC91FC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5" name="Freeform 68">
                  <a:extLst>
                    <a:ext uri="{FF2B5EF4-FFF2-40B4-BE49-F238E27FC236}">
                      <a16:creationId xmlns:a16="http://schemas.microsoft.com/office/drawing/2014/main" id="{58A6A556-AB2C-1636-63D4-9E2806E367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69">
                  <a:extLst>
                    <a:ext uri="{FF2B5EF4-FFF2-40B4-BE49-F238E27FC236}">
                      <a16:creationId xmlns:a16="http://schemas.microsoft.com/office/drawing/2014/main" id="{A43047F1-413F-99DB-01CC-293FC1813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Line 70">
                  <a:extLst>
                    <a:ext uri="{FF2B5EF4-FFF2-40B4-BE49-F238E27FC236}">
                      <a16:creationId xmlns:a16="http://schemas.microsoft.com/office/drawing/2014/main" id="{47C2B72F-C97F-770D-5F99-50DD97EB27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8861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462643" y="995761"/>
            <a:ext cx="5160757" cy="2972990"/>
          </a:xfrm>
        </p:spPr>
        <p:txBody>
          <a:bodyPr>
            <a:noAutofit/>
          </a:bodyPr>
          <a:lstStyle>
            <a:lvl1pPr algn="ctr">
              <a:defRPr sz="4800"/>
            </a:lvl1pPr>
          </a:lstStyle>
          <a:p>
            <a:r>
              <a:rPr lang="en-US" dirty="0"/>
              <a:t>Click to add title</a:t>
            </a:r>
          </a:p>
        </p:txBody>
      </p:sp>
      <p:sp>
        <p:nvSpPr>
          <p:cNvPr id="20" name="Subtitle 7">
            <a:extLst>
              <a:ext uri="{FF2B5EF4-FFF2-40B4-BE49-F238E27FC236}">
                <a16:creationId xmlns:a16="http://schemas.microsoft.com/office/drawing/2014/main" id="{C2777538-58E6-494C-A27B-B70346B0F395}"/>
              </a:ext>
            </a:extLst>
          </p:cNvPr>
          <p:cNvSpPr>
            <a:spLocks noGrp="1"/>
          </p:cNvSpPr>
          <p:nvPr>
            <p:ph type="subTitle" idx="1" hasCustomPrompt="1"/>
          </p:nvPr>
        </p:nvSpPr>
        <p:spPr>
          <a:xfrm>
            <a:off x="462643" y="4081727"/>
            <a:ext cx="5160757" cy="1780513"/>
          </a:xfrm>
        </p:spPr>
        <p:txBody>
          <a:bodyPr anchor="t" anchorCtr="0">
            <a:noAutofit/>
          </a:bodyPr>
          <a:lstStyle>
            <a:lvl1pPr marL="0" indent="0" algn="ctr">
              <a:buNone/>
              <a:defRPr lang="en-US" sz="1800" kern="1200" cap="all" spc="300" dirty="0">
                <a:solidFill>
                  <a:schemeClr val="tx1">
                    <a:alpha val="60000"/>
                  </a:schemeClr>
                </a:solidFill>
                <a:latin typeface="+mn-lt"/>
                <a:ea typeface="+mn-ea"/>
                <a:cs typeface="+mn-cs"/>
              </a:defRPr>
            </a:lvl1pPr>
          </a:lstStyle>
          <a:p>
            <a:r>
              <a:rPr lang="en-US" dirty="0">
                <a:cs typeface="Calibri"/>
              </a:rPr>
              <a:t>Click to add subtitle</a:t>
            </a:r>
            <a:endParaRPr lang="en-US" dirty="0"/>
          </a:p>
        </p:txBody>
      </p:sp>
      <p:grpSp>
        <p:nvGrpSpPr>
          <p:cNvPr id="4" name="Group 3">
            <a:extLst>
              <a:ext uri="{FF2B5EF4-FFF2-40B4-BE49-F238E27FC236}">
                <a16:creationId xmlns:a16="http://schemas.microsoft.com/office/drawing/2014/main" id="{741D5DFE-8F3F-B784-41B0-31F1C534B8CF}"/>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1939998" y="5634038"/>
            <a:ext cx="2216150" cy="1177924"/>
            <a:chOff x="4987925" y="2840038"/>
            <a:chExt cx="2216150" cy="1177924"/>
          </a:xfrm>
        </p:grpSpPr>
        <p:sp>
          <p:nvSpPr>
            <p:cNvPr id="5" name="Rectangle 4">
              <a:extLst>
                <a:ext uri="{FF2B5EF4-FFF2-40B4-BE49-F238E27FC236}">
                  <a16:creationId xmlns:a16="http://schemas.microsoft.com/office/drawing/2014/main" id="{C78FF8C9-13C5-56E2-15F0-726312FF5E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14867E99-B662-B6E9-E6E5-C3407AF4191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19" name="Group 18">
                <a:extLst>
                  <a:ext uri="{FF2B5EF4-FFF2-40B4-BE49-F238E27FC236}">
                    <a16:creationId xmlns:a16="http://schemas.microsoft.com/office/drawing/2014/main" id="{17278895-DA26-C127-87C0-697FD9488C98}"/>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7" name="Freeform 68">
                  <a:extLst>
                    <a:ext uri="{FF2B5EF4-FFF2-40B4-BE49-F238E27FC236}">
                      <a16:creationId xmlns:a16="http://schemas.microsoft.com/office/drawing/2014/main" id="{830A98F7-AE8F-57AF-4A98-D9FDD5E348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9">
                  <a:extLst>
                    <a:ext uri="{FF2B5EF4-FFF2-40B4-BE49-F238E27FC236}">
                      <a16:creationId xmlns:a16="http://schemas.microsoft.com/office/drawing/2014/main" id="{04E85AAB-DBFC-9EFB-0839-BD3BF907CB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Line 70">
                  <a:extLst>
                    <a:ext uri="{FF2B5EF4-FFF2-40B4-BE49-F238E27FC236}">
                      <a16:creationId xmlns:a16="http://schemas.microsoft.com/office/drawing/2014/main" id="{FB82D752-7675-919F-1F4E-A662D638CA2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2315DAC7-8F1F-7516-6093-EF240456E26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2" name="Freeform 68">
                  <a:extLst>
                    <a:ext uri="{FF2B5EF4-FFF2-40B4-BE49-F238E27FC236}">
                      <a16:creationId xmlns:a16="http://schemas.microsoft.com/office/drawing/2014/main" id="{8784DA3A-66FB-8A56-0830-9C7BAE1BDF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17465245-FA5B-23A6-733F-92E4C7D22B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Line 70">
                  <a:extLst>
                    <a:ext uri="{FF2B5EF4-FFF2-40B4-BE49-F238E27FC236}">
                      <a16:creationId xmlns:a16="http://schemas.microsoft.com/office/drawing/2014/main" id="{E5934380-F9D4-5C01-360B-793C27BC6B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30" name="Group 29">
            <a:extLst>
              <a:ext uri="{FF2B5EF4-FFF2-40B4-BE49-F238E27FC236}">
                <a16:creationId xmlns:a16="http://schemas.microsoft.com/office/drawing/2014/main" id="{DCD2A0D6-CCC5-0E52-3DEA-FC7EDC9C493E}"/>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rot="10800000">
            <a:off x="1939998" y="49440"/>
            <a:ext cx="2216150" cy="1177924"/>
            <a:chOff x="4987925" y="2840038"/>
            <a:chExt cx="2216150" cy="1177924"/>
          </a:xfrm>
        </p:grpSpPr>
        <p:sp>
          <p:nvSpPr>
            <p:cNvPr id="31" name="Rectangle 30">
              <a:extLst>
                <a:ext uri="{FF2B5EF4-FFF2-40B4-BE49-F238E27FC236}">
                  <a16:creationId xmlns:a16="http://schemas.microsoft.com/office/drawing/2014/main" id="{5952F4BA-7236-1B1C-5216-B9BE515C7C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4555DC04-CCBE-6784-2184-F53E6BB5E1D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33" name="Group 32">
                <a:extLst>
                  <a:ext uri="{FF2B5EF4-FFF2-40B4-BE49-F238E27FC236}">
                    <a16:creationId xmlns:a16="http://schemas.microsoft.com/office/drawing/2014/main" id="{0B9A340D-1663-7DA9-73AE-9B675EF5022F}"/>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38" name="Freeform 68">
                  <a:extLst>
                    <a:ext uri="{FF2B5EF4-FFF2-40B4-BE49-F238E27FC236}">
                      <a16:creationId xmlns:a16="http://schemas.microsoft.com/office/drawing/2014/main" id="{79252168-D1D9-C3CD-EFC8-41C970A058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69">
                  <a:extLst>
                    <a:ext uri="{FF2B5EF4-FFF2-40B4-BE49-F238E27FC236}">
                      <a16:creationId xmlns:a16="http://schemas.microsoft.com/office/drawing/2014/main" id="{BD3D9A06-E42E-5D13-8785-3C0D11DE16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Line 70">
                  <a:extLst>
                    <a:ext uri="{FF2B5EF4-FFF2-40B4-BE49-F238E27FC236}">
                      <a16:creationId xmlns:a16="http://schemas.microsoft.com/office/drawing/2014/main" id="{21834AF8-71F0-5841-4EC6-634FD9FE38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4" name="Group 33">
                <a:extLst>
                  <a:ext uri="{FF2B5EF4-FFF2-40B4-BE49-F238E27FC236}">
                    <a16:creationId xmlns:a16="http://schemas.microsoft.com/office/drawing/2014/main" id="{2D1C1DDF-35C6-613D-DA7C-81FC3E0E96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35" name="Freeform 68">
                  <a:extLst>
                    <a:ext uri="{FF2B5EF4-FFF2-40B4-BE49-F238E27FC236}">
                      <a16:creationId xmlns:a16="http://schemas.microsoft.com/office/drawing/2014/main" id="{F63E067E-30E2-CF93-0F3E-7766C716D4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69">
                  <a:extLst>
                    <a:ext uri="{FF2B5EF4-FFF2-40B4-BE49-F238E27FC236}">
                      <a16:creationId xmlns:a16="http://schemas.microsoft.com/office/drawing/2014/main" id="{E1121437-B5EB-87F8-77CC-3B28244521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Line 70">
                  <a:extLst>
                    <a:ext uri="{FF2B5EF4-FFF2-40B4-BE49-F238E27FC236}">
                      <a16:creationId xmlns:a16="http://schemas.microsoft.com/office/drawing/2014/main" id="{0FC3E6C1-F30C-BEBC-7EBD-1D93DCD05B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hasCustomPrompt="1"/>
          </p:nvPr>
        </p:nvSpPr>
        <p:spPr>
          <a:xfrm>
            <a:off x="6654800" y="430213"/>
            <a:ext cx="4995863" cy="5997574"/>
          </a:xfrm>
        </p:spPr>
        <p:txBody>
          <a:bodyPr>
            <a:normAutofit/>
          </a:bodyPr>
          <a:lstStyle>
            <a:lvl1pPr marL="0" indent="0" algn="ctr">
              <a:buNone/>
              <a:defRPr sz="1600"/>
            </a:lvl1pPr>
          </a:lstStyle>
          <a:p>
            <a:r>
              <a:rPr lang="en-US" dirty="0"/>
              <a:t>Click to add picture</a:t>
            </a:r>
          </a:p>
        </p:txBody>
      </p:sp>
    </p:spTree>
    <p:extLst>
      <p:ext uri="{BB962C8B-B14F-4D97-AF65-F5344CB8AC3E}">
        <p14:creationId xmlns:p14="http://schemas.microsoft.com/office/powerpoint/2010/main" val="193872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7D905AD-2C09-A80F-FBF0-4F45A7A148CC}"/>
              </a:ext>
            </a:extLst>
          </p:cNvPr>
          <p:cNvSpPr>
            <a:spLocks noGrp="1"/>
          </p:cNvSpPr>
          <p:nvPr>
            <p:ph type="title" hasCustomPrompt="1"/>
          </p:nvPr>
        </p:nvSpPr>
        <p:spPr>
          <a:xfrm>
            <a:off x="568163" y="400049"/>
            <a:ext cx="8647721" cy="1185045"/>
          </a:xfrm>
        </p:spPr>
        <p:txBody>
          <a:bodyPr lIns="0">
            <a:normAutofit/>
          </a:bodyPr>
          <a:lstStyle>
            <a:lvl1pPr>
              <a:defRPr sz="3600"/>
            </a:lvl1pPr>
          </a:lstStyle>
          <a:p>
            <a:r>
              <a:rPr lang="en-US" dirty="0"/>
              <a:t>Click to add title</a:t>
            </a:r>
          </a:p>
        </p:txBody>
      </p:sp>
      <p:sp>
        <p:nvSpPr>
          <p:cNvPr id="10" name="Content Placeholder 2">
            <a:extLst>
              <a:ext uri="{FF2B5EF4-FFF2-40B4-BE49-F238E27FC236}">
                <a16:creationId xmlns:a16="http://schemas.microsoft.com/office/drawing/2014/main" id="{76F87AC4-493F-1EB8-D127-C21530FA824E}"/>
              </a:ext>
            </a:extLst>
          </p:cNvPr>
          <p:cNvSpPr>
            <a:spLocks noGrp="1"/>
          </p:cNvSpPr>
          <p:nvPr>
            <p:ph idx="10" hasCustomPrompt="1"/>
          </p:nvPr>
        </p:nvSpPr>
        <p:spPr>
          <a:xfrm>
            <a:off x="568163" y="1997132"/>
            <a:ext cx="8652793" cy="4232218"/>
          </a:xfrm>
        </p:spPr>
        <p:txBody>
          <a:bodyPr lIns="0">
            <a:normAutofit/>
          </a:bodyPr>
          <a:lstStyle>
            <a:lvl1pPr marL="285750" indent="-285750">
              <a:lnSpc>
                <a:spcPct val="130000"/>
              </a:lnSpc>
              <a:buFont typeface="Arial" panose="020B0604020202020204" pitchFamily="34" charset="0"/>
              <a:buChar char="•"/>
              <a:defRPr sz="1800"/>
            </a:lvl1pPr>
            <a:lvl2pPr marL="645750" indent="-285750">
              <a:lnSpc>
                <a:spcPct val="130000"/>
              </a:lnSpc>
              <a:buFont typeface="Arial" panose="020B0604020202020204" pitchFamily="34" charset="0"/>
              <a:buChar char="•"/>
              <a:defRPr sz="1800"/>
            </a:lvl2pPr>
            <a:lvl3pPr marL="1005750" indent="-285750">
              <a:lnSpc>
                <a:spcPct val="130000"/>
              </a:lnSpc>
              <a:buFont typeface="Arial" panose="020B0604020202020204" pitchFamily="34" charset="0"/>
              <a:buChar char="•"/>
              <a:defRPr sz="1800"/>
            </a:lvl3pPr>
            <a:lvl4pPr marL="1365750" indent="-285750">
              <a:lnSpc>
                <a:spcPct val="130000"/>
              </a:lnSpc>
              <a:buFont typeface="Arial" panose="020B0604020202020204" pitchFamily="34" charset="0"/>
              <a:buChar char="•"/>
              <a:defRPr sz="1800"/>
            </a:lvl4pPr>
            <a:lvl5pPr marL="1725750" indent="-285750">
              <a:lnSpc>
                <a:spcPct val="130000"/>
              </a:lnSpc>
              <a:buFont typeface="Arial" panose="020B0604020202020204" pitchFamily="34" charset="0"/>
              <a:buChar char="•"/>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 name="Group 4">
            <a:extLst>
              <a:ext uri="{FF2B5EF4-FFF2-40B4-BE49-F238E27FC236}">
                <a16:creationId xmlns:a16="http://schemas.microsoft.com/office/drawing/2014/main" id="{CBBE6897-C551-2BCB-F552-C4B761D2C77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757063" y="457964"/>
            <a:ext cx="2211229" cy="2707415"/>
            <a:chOff x="9728105" y="457964"/>
            <a:chExt cx="2211229" cy="2707415"/>
          </a:xfrm>
        </p:grpSpPr>
        <p:grpSp>
          <p:nvGrpSpPr>
            <p:cNvPr id="50" name="Group 49">
              <a:extLst>
                <a:ext uri="{FF2B5EF4-FFF2-40B4-BE49-F238E27FC236}">
                  <a16:creationId xmlns:a16="http://schemas.microsoft.com/office/drawing/2014/main" id="{C8215B7C-A98D-6F6C-9039-6F2AAEEFDDDA}"/>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184D4E7B-7775-1603-2C3F-5C265357728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6F97B093-B348-8A25-789A-743A43E90385}"/>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732DEA9-6233-9CDE-64C6-744FC6CD6E4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9274C521-E533-D3E5-CE64-E3A3AEC0FE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2C69CF99-91AA-9E24-24AE-5A89748B46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A35D6C12-B227-D277-0499-FA2765DB20A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01FCD87F-4621-47F3-CC5C-A1A8F67332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CA7C3364-8305-C08F-4132-18DA2D39BF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18093390-6F0E-5ED5-5DAF-40FF11548946}"/>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52" name="Group 51">
                <a:extLst>
                  <a:ext uri="{FF2B5EF4-FFF2-40B4-BE49-F238E27FC236}">
                    <a16:creationId xmlns:a16="http://schemas.microsoft.com/office/drawing/2014/main" id="{CEAA9FA7-0165-F161-72DC-F2E001FCF3A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9F185D91-004D-5474-3DD0-9153A2AEA2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D995CD54-9374-D2B3-957D-6925B750A69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EDCD4830-6A47-A59E-6569-B352E6D6617F}"/>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89" name="Straight Connector 88">
            <a:extLst>
              <a:ext uri="{FF2B5EF4-FFF2-40B4-BE49-F238E27FC236}">
                <a16:creationId xmlns:a16="http://schemas.microsoft.com/office/drawing/2014/main" id="{000E8D63-E827-790A-519A-B36BFBDEB4B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3"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33" name="Group 132">
            <a:extLst>
              <a:ext uri="{FF2B5EF4-FFF2-40B4-BE49-F238E27FC236}">
                <a16:creationId xmlns:a16="http://schemas.microsoft.com/office/drawing/2014/main" id="{A908D1ED-4589-9577-8D42-858F2E0054C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V="1">
            <a:off x="9740417" y="3721100"/>
            <a:ext cx="2211229" cy="2707415"/>
            <a:chOff x="9728105" y="457964"/>
            <a:chExt cx="2211229" cy="2707415"/>
          </a:xfrm>
        </p:grpSpPr>
        <p:grpSp>
          <p:nvGrpSpPr>
            <p:cNvPr id="134" name="Group 133">
              <a:extLst>
                <a:ext uri="{FF2B5EF4-FFF2-40B4-BE49-F238E27FC236}">
                  <a16:creationId xmlns:a16="http://schemas.microsoft.com/office/drawing/2014/main" id="{2657C24A-988F-290D-0D82-858C3E574A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40" name="Group 139">
                <a:extLst>
                  <a:ext uri="{FF2B5EF4-FFF2-40B4-BE49-F238E27FC236}">
                    <a16:creationId xmlns:a16="http://schemas.microsoft.com/office/drawing/2014/main" id="{3AB3F4C6-5635-3075-CCEA-4675932DD4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44" name="Straight Connector 143">
                  <a:extLst>
                    <a:ext uri="{FF2B5EF4-FFF2-40B4-BE49-F238E27FC236}">
                      <a16:creationId xmlns:a16="http://schemas.microsoft.com/office/drawing/2014/main" id="{02F5D12D-62A1-0F12-12B0-572BA5657EF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47EADA3-585F-FC49-7481-AF5B4DA0939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46" name="Rectangle 30">
                  <a:extLst>
                    <a:ext uri="{FF2B5EF4-FFF2-40B4-BE49-F238E27FC236}">
                      <a16:creationId xmlns:a16="http://schemas.microsoft.com/office/drawing/2014/main" id="{DFB52899-BBD4-527C-5990-88BF84565D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30">
                  <a:extLst>
                    <a:ext uri="{FF2B5EF4-FFF2-40B4-BE49-F238E27FC236}">
                      <a16:creationId xmlns:a16="http://schemas.microsoft.com/office/drawing/2014/main" id="{653A3527-A6E3-89A6-71ED-9A7D8EBA4C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1" name="Group 140">
                <a:extLst>
                  <a:ext uri="{FF2B5EF4-FFF2-40B4-BE49-F238E27FC236}">
                    <a16:creationId xmlns:a16="http://schemas.microsoft.com/office/drawing/2014/main" id="{CD03B7A9-CD70-40B9-650E-43C78D4F16F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42" name="Freeform: Shape 141">
                  <a:extLst>
                    <a:ext uri="{FF2B5EF4-FFF2-40B4-BE49-F238E27FC236}">
                      <a16:creationId xmlns:a16="http://schemas.microsoft.com/office/drawing/2014/main" id="{451CBB11-40F3-F130-BA91-6311C58CB1B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43" name="Freeform: Shape 142">
                  <a:extLst>
                    <a:ext uri="{FF2B5EF4-FFF2-40B4-BE49-F238E27FC236}">
                      <a16:creationId xmlns:a16="http://schemas.microsoft.com/office/drawing/2014/main" id="{2CCB9535-280C-59F1-2408-AFAD8D1BE2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5" name="Group 134">
              <a:extLst>
                <a:ext uri="{FF2B5EF4-FFF2-40B4-BE49-F238E27FC236}">
                  <a16:creationId xmlns:a16="http://schemas.microsoft.com/office/drawing/2014/main" id="{44493786-0B0A-24D5-26A9-8E820E6AB8F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136" name="Group 135">
                <a:extLst>
                  <a:ext uri="{FF2B5EF4-FFF2-40B4-BE49-F238E27FC236}">
                    <a16:creationId xmlns:a16="http://schemas.microsoft.com/office/drawing/2014/main" id="{F66FA07F-4726-2875-B812-6BCC5ABCC25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38" name="Freeform 68">
                  <a:extLst>
                    <a:ext uri="{FF2B5EF4-FFF2-40B4-BE49-F238E27FC236}">
                      <a16:creationId xmlns:a16="http://schemas.microsoft.com/office/drawing/2014/main" id="{A3457F2F-D92C-2F19-7ECB-5110F6A2BB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9" name="Freeform 69">
                  <a:extLst>
                    <a:ext uri="{FF2B5EF4-FFF2-40B4-BE49-F238E27FC236}">
                      <a16:creationId xmlns:a16="http://schemas.microsoft.com/office/drawing/2014/main" id="{6ABA0333-6EC3-6BEF-E476-C0072364AA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37" name="Line 70">
                <a:extLst>
                  <a:ext uri="{FF2B5EF4-FFF2-40B4-BE49-F238E27FC236}">
                    <a16:creationId xmlns:a16="http://schemas.microsoft.com/office/drawing/2014/main" id="{D9E689F1-3CC0-2CE6-27B1-34AA1949B9CB}"/>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6" name="Date Placeholder 3">
            <a:extLst>
              <a:ext uri="{FF2B5EF4-FFF2-40B4-BE49-F238E27FC236}">
                <a16:creationId xmlns:a16="http://schemas.microsoft.com/office/drawing/2014/main" id="{6811096D-7051-CD8E-3C9B-63077216B6FE}"/>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83375748-D6D7-A497-C19F-581BC09345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31AC1AD6-D101-6CA6-45FC-DC48C0F32DC9}"/>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2471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2968408" y="1187450"/>
            <a:ext cx="6255903" cy="2996901"/>
          </a:xfrm>
        </p:spPr>
        <p:txBody>
          <a:bodyPr>
            <a:noAutofit/>
          </a:bodyPr>
          <a:lstStyle>
            <a:lvl1pPr algn="ctr">
              <a:defRPr sz="4800"/>
            </a:lvl1pPr>
          </a:lstStyle>
          <a:p>
            <a:r>
              <a:rPr lang="en-US" dirty="0"/>
              <a:t>Click to add title</a:t>
            </a:r>
          </a:p>
        </p:txBody>
      </p:sp>
      <p:sp>
        <p:nvSpPr>
          <p:cNvPr id="9" name="Content Placeholder 8">
            <a:extLst>
              <a:ext uri="{FF2B5EF4-FFF2-40B4-BE49-F238E27FC236}">
                <a16:creationId xmlns:a16="http://schemas.microsoft.com/office/drawing/2014/main" id="{1C6B76DB-2767-87C4-10EE-4BBBF2841129}"/>
              </a:ext>
            </a:extLst>
          </p:cNvPr>
          <p:cNvSpPr>
            <a:spLocks noGrp="1"/>
          </p:cNvSpPr>
          <p:nvPr>
            <p:ph sz="quarter" idx="10" hasCustomPrompt="1"/>
          </p:nvPr>
        </p:nvSpPr>
        <p:spPr>
          <a:xfrm>
            <a:off x="2286000" y="4557712"/>
            <a:ext cx="7659688" cy="1639275"/>
          </a:xfrm>
        </p:spPr>
        <p:txBody>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a:buFont typeface="Arial" panose="020B0604020202020204" pitchFamily="34" charset="0"/>
              <a:buNone/>
              <a:defRPr/>
            </a:lvl2pPr>
          </a:lstStyle>
          <a:p>
            <a:pPr lvl="0"/>
            <a:r>
              <a:rPr lang="en-US" dirty="0"/>
              <a:t>Click to add text</a:t>
            </a:r>
          </a:p>
          <a:p>
            <a:pPr lvl="1"/>
            <a:endParaRPr lang="en-US" dirty="0"/>
          </a:p>
        </p:txBody>
      </p:sp>
      <p:grpSp>
        <p:nvGrpSpPr>
          <p:cNvPr id="3" name="Group 2">
            <a:extLst>
              <a:ext uri="{FF2B5EF4-FFF2-40B4-BE49-F238E27FC236}">
                <a16:creationId xmlns:a16="http://schemas.microsoft.com/office/drawing/2014/main" id="{99F4A9DA-0E0F-BB15-37FE-7C47230AF41A}"/>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 name="Group 3">
              <a:extLst>
                <a:ext uri="{FF2B5EF4-FFF2-40B4-BE49-F238E27FC236}">
                  <a16:creationId xmlns:a16="http://schemas.microsoft.com/office/drawing/2014/main" id="{A6D7EE9A-A325-1078-BB60-9FC75CAEB6E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38" name="Freeform 64">
                <a:extLst>
                  <a:ext uri="{FF2B5EF4-FFF2-40B4-BE49-F238E27FC236}">
                    <a16:creationId xmlns:a16="http://schemas.microsoft.com/office/drawing/2014/main" id="{E3B36E34-9750-EC15-036F-4B675C295AB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1">
                <a:extLst>
                  <a:ext uri="{FF2B5EF4-FFF2-40B4-BE49-F238E27FC236}">
                    <a16:creationId xmlns:a16="http://schemas.microsoft.com/office/drawing/2014/main" id="{06586384-27A4-246C-E62A-33558F884F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61">
                <a:extLst>
                  <a:ext uri="{FF2B5EF4-FFF2-40B4-BE49-F238E27FC236}">
                    <a16:creationId xmlns:a16="http://schemas.microsoft.com/office/drawing/2014/main" id="{5AA0A056-987B-0766-D8E8-C8D89A7EC7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78">
                <a:extLst>
                  <a:ext uri="{FF2B5EF4-FFF2-40B4-BE49-F238E27FC236}">
                    <a16:creationId xmlns:a16="http://schemas.microsoft.com/office/drawing/2014/main" id="{B8359D64-1AAE-C3D6-1AEB-701A902686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84">
                <a:extLst>
                  <a:ext uri="{FF2B5EF4-FFF2-40B4-BE49-F238E27FC236}">
                    <a16:creationId xmlns:a16="http://schemas.microsoft.com/office/drawing/2014/main" id="{40C577F2-9B8C-9987-0FDA-0B46E995AE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87">
                <a:extLst>
                  <a:ext uri="{FF2B5EF4-FFF2-40B4-BE49-F238E27FC236}">
                    <a16:creationId xmlns:a16="http://schemas.microsoft.com/office/drawing/2014/main" id="{E4A8A441-14F2-1181-7C03-9AF4D75DE0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60">
                <a:extLst>
                  <a:ext uri="{FF2B5EF4-FFF2-40B4-BE49-F238E27FC236}">
                    <a16:creationId xmlns:a16="http://schemas.microsoft.com/office/drawing/2014/main" id="{3A0F5B06-DAD1-414A-4045-AC17788009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59">
                <a:extLst>
                  <a:ext uri="{FF2B5EF4-FFF2-40B4-BE49-F238E27FC236}">
                    <a16:creationId xmlns:a16="http://schemas.microsoft.com/office/drawing/2014/main" id="{6EAB1EB7-4688-82CC-051F-DB66DE38B8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62">
                <a:extLst>
                  <a:ext uri="{FF2B5EF4-FFF2-40B4-BE49-F238E27FC236}">
                    <a16:creationId xmlns:a16="http://schemas.microsoft.com/office/drawing/2014/main" id="{A9AB2401-8BD6-D082-7D34-198A6545D1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65">
                <a:extLst>
                  <a:ext uri="{FF2B5EF4-FFF2-40B4-BE49-F238E27FC236}">
                    <a16:creationId xmlns:a16="http://schemas.microsoft.com/office/drawing/2014/main" id="{3A90FDBC-4B7A-EDE5-0D04-338D0D44656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79">
                <a:extLst>
                  <a:ext uri="{FF2B5EF4-FFF2-40B4-BE49-F238E27FC236}">
                    <a16:creationId xmlns:a16="http://schemas.microsoft.com/office/drawing/2014/main" id="{A8D3C6B9-6FD6-25DA-E318-38517D1729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9" name="Freeform 82">
                <a:extLst>
                  <a:ext uri="{FF2B5EF4-FFF2-40B4-BE49-F238E27FC236}">
                    <a16:creationId xmlns:a16="http://schemas.microsoft.com/office/drawing/2014/main" id="{7B45605F-50DD-B936-79D0-4D5D3DCCF60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0" name="Freeform 85">
                <a:extLst>
                  <a:ext uri="{FF2B5EF4-FFF2-40B4-BE49-F238E27FC236}">
                    <a16:creationId xmlns:a16="http://schemas.microsoft.com/office/drawing/2014/main" id="{AA2CCC3A-D444-734A-6925-5778565003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Freeform 88">
                <a:extLst>
                  <a:ext uri="{FF2B5EF4-FFF2-40B4-BE49-F238E27FC236}">
                    <a16:creationId xmlns:a16="http://schemas.microsoft.com/office/drawing/2014/main" id="{A2BD9A0D-1346-B3F5-7383-79EB805ABD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2" name="Group 51">
                <a:extLst>
                  <a:ext uri="{FF2B5EF4-FFF2-40B4-BE49-F238E27FC236}">
                    <a16:creationId xmlns:a16="http://schemas.microsoft.com/office/drawing/2014/main" id="{16EB22E5-C3DE-A015-B732-9C99977BB77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53" name="Line 63">
                  <a:extLst>
                    <a:ext uri="{FF2B5EF4-FFF2-40B4-BE49-F238E27FC236}">
                      <a16:creationId xmlns:a16="http://schemas.microsoft.com/office/drawing/2014/main" id="{93CF15FE-A466-3FBE-1E87-307BF004FC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Line 66">
                  <a:extLst>
                    <a:ext uri="{FF2B5EF4-FFF2-40B4-BE49-F238E27FC236}">
                      <a16:creationId xmlns:a16="http://schemas.microsoft.com/office/drawing/2014/main" id="{3C84471E-53D8-C7CA-359C-EA3D084335B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Line 67">
                  <a:extLst>
                    <a:ext uri="{FF2B5EF4-FFF2-40B4-BE49-F238E27FC236}">
                      <a16:creationId xmlns:a16="http://schemas.microsoft.com/office/drawing/2014/main" id="{BC3DC9EB-7ADF-8A40-A0B1-806A49FDD16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Line 80">
                  <a:extLst>
                    <a:ext uri="{FF2B5EF4-FFF2-40B4-BE49-F238E27FC236}">
                      <a16:creationId xmlns:a16="http://schemas.microsoft.com/office/drawing/2014/main" id="{A9814A17-E78A-F4E9-E11C-91D474D977B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Line 83">
                  <a:extLst>
                    <a:ext uri="{FF2B5EF4-FFF2-40B4-BE49-F238E27FC236}">
                      <a16:creationId xmlns:a16="http://schemas.microsoft.com/office/drawing/2014/main" id="{317CBEE3-C973-721D-F6E1-B01AB38460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Line 86">
                  <a:extLst>
                    <a:ext uri="{FF2B5EF4-FFF2-40B4-BE49-F238E27FC236}">
                      <a16:creationId xmlns:a16="http://schemas.microsoft.com/office/drawing/2014/main" id="{B94FEC87-B417-D6A3-C64B-28FBFF77E6B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Line 89">
                  <a:extLst>
                    <a:ext uri="{FF2B5EF4-FFF2-40B4-BE49-F238E27FC236}">
                      <a16:creationId xmlns:a16="http://schemas.microsoft.com/office/drawing/2014/main" id="{E06EF271-57E5-EEF4-D040-2024C9C5E22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 name="Group 4">
              <a:extLst>
                <a:ext uri="{FF2B5EF4-FFF2-40B4-BE49-F238E27FC236}">
                  <a16:creationId xmlns:a16="http://schemas.microsoft.com/office/drawing/2014/main" id="{8B6F3B2D-71C3-22D2-3FE7-AEB56473B07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30" name="Group 29">
                <a:extLst>
                  <a:ext uri="{FF2B5EF4-FFF2-40B4-BE49-F238E27FC236}">
                    <a16:creationId xmlns:a16="http://schemas.microsoft.com/office/drawing/2014/main" id="{97575CCE-8AB7-7F62-6647-54A79E708F6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34" name="Straight Connector 33">
                  <a:extLst>
                    <a:ext uri="{FF2B5EF4-FFF2-40B4-BE49-F238E27FC236}">
                      <a16:creationId xmlns:a16="http://schemas.microsoft.com/office/drawing/2014/main" id="{B17ABC5D-B6B9-F1AF-A5E6-4E86BF397359}"/>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D90BB42-FD51-C2C9-345D-87DED4AC79F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6" name="Rectangle 30">
                  <a:extLst>
                    <a:ext uri="{FF2B5EF4-FFF2-40B4-BE49-F238E27FC236}">
                      <a16:creationId xmlns:a16="http://schemas.microsoft.com/office/drawing/2014/main" id="{385D3C2A-6509-6882-27B6-96C8742214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0">
                  <a:extLst>
                    <a:ext uri="{FF2B5EF4-FFF2-40B4-BE49-F238E27FC236}">
                      <a16:creationId xmlns:a16="http://schemas.microsoft.com/office/drawing/2014/main" id="{4BF0830E-092E-8582-FD37-25EBB95D93E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C380A303-EA12-90C6-733E-C85628E6E95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32" name="Freeform: Shape 31">
                  <a:extLst>
                    <a:ext uri="{FF2B5EF4-FFF2-40B4-BE49-F238E27FC236}">
                      <a16:creationId xmlns:a16="http://schemas.microsoft.com/office/drawing/2014/main" id="{641257D7-35B4-17E4-164F-621D979A03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33" name="Freeform: Shape 32">
                  <a:extLst>
                    <a:ext uri="{FF2B5EF4-FFF2-40B4-BE49-F238E27FC236}">
                      <a16:creationId xmlns:a16="http://schemas.microsoft.com/office/drawing/2014/main" id="{6F3910AB-8CA8-F456-4738-9F48854BD06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7" name="Group 16">
              <a:extLst>
                <a:ext uri="{FF2B5EF4-FFF2-40B4-BE49-F238E27FC236}">
                  <a16:creationId xmlns:a16="http://schemas.microsoft.com/office/drawing/2014/main" id="{B586CB42-F5B6-83EC-94BC-143860A116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9" name="Group 18">
                <a:extLst>
                  <a:ext uri="{FF2B5EF4-FFF2-40B4-BE49-F238E27FC236}">
                    <a16:creationId xmlns:a16="http://schemas.microsoft.com/office/drawing/2014/main" id="{635060AB-ED2F-208F-81B5-BEB45F802F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27" name="Freeform 68">
                  <a:extLst>
                    <a:ext uri="{FF2B5EF4-FFF2-40B4-BE49-F238E27FC236}">
                      <a16:creationId xmlns:a16="http://schemas.microsoft.com/office/drawing/2014/main" id="{6E687AEB-A199-BAD0-2E9A-3ACBFE2841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9">
                  <a:extLst>
                    <a:ext uri="{FF2B5EF4-FFF2-40B4-BE49-F238E27FC236}">
                      <a16:creationId xmlns:a16="http://schemas.microsoft.com/office/drawing/2014/main" id="{DAFE85D5-581E-A320-6774-95E0233C56C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Line 70">
                  <a:extLst>
                    <a:ext uri="{FF2B5EF4-FFF2-40B4-BE49-F238E27FC236}">
                      <a16:creationId xmlns:a16="http://schemas.microsoft.com/office/drawing/2014/main" id="{7270347A-DB8B-CFEA-D5B1-DBC3659BBE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21965131-3F3E-E213-B710-81D71722A97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22" name="Freeform 68">
                  <a:extLst>
                    <a:ext uri="{FF2B5EF4-FFF2-40B4-BE49-F238E27FC236}">
                      <a16:creationId xmlns:a16="http://schemas.microsoft.com/office/drawing/2014/main" id="{A3D07104-0A30-F679-34AF-C21FD6FACE8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B13E5798-2DCB-9131-C54F-6F0D08D86F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Line 70">
                  <a:extLst>
                    <a:ext uri="{FF2B5EF4-FFF2-40B4-BE49-F238E27FC236}">
                      <a16:creationId xmlns:a16="http://schemas.microsoft.com/office/drawing/2014/main" id="{2F125324-9871-5BDF-13D3-6E4113AFD0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0" name="Group 59">
            <a:extLst>
              <a:ext uri="{FF2B5EF4-FFF2-40B4-BE49-F238E27FC236}">
                <a16:creationId xmlns:a16="http://schemas.microsoft.com/office/drawing/2014/main" id="{BE0CCD1F-2B54-D361-E053-5FF87DD59BCE}"/>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192855" y="716800"/>
            <a:ext cx="3838575" cy="5583025"/>
            <a:chOff x="199766" y="716800"/>
            <a:chExt cx="3838575" cy="5583025"/>
          </a:xfrm>
        </p:grpSpPr>
        <p:grpSp>
          <p:nvGrpSpPr>
            <p:cNvPr id="61" name="Group 60">
              <a:extLst>
                <a:ext uri="{FF2B5EF4-FFF2-40B4-BE49-F238E27FC236}">
                  <a16:creationId xmlns:a16="http://schemas.microsoft.com/office/drawing/2014/main" id="{B3F3EEBC-EBC4-0038-38A9-A494FED7A6E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80" name="Freeform 64">
                <a:extLst>
                  <a:ext uri="{FF2B5EF4-FFF2-40B4-BE49-F238E27FC236}">
                    <a16:creationId xmlns:a16="http://schemas.microsoft.com/office/drawing/2014/main" id="{581DA3CF-C0A0-8E1A-B2CA-B465ACA6C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1">
                <a:extLst>
                  <a:ext uri="{FF2B5EF4-FFF2-40B4-BE49-F238E27FC236}">
                    <a16:creationId xmlns:a16="http://schemas.microsoft.com/office/drawing/2014/main" id="{DB32943F-D66E-F068-1ECE-FF375616F2A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1">
                <a:extLst>
                  <a:ext uri="{FF2B5EF4-FFF2-40B4-BE49-F238E27FC236}">
                    <a16:creationId xmlns:a16="http://schemas.microsoft.com/office/drawing/2014/main" id="{3B13BE8F-A9CD-C462-43E9-D182FCF05E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78">
                <a:extLst>
                  <a:ext uri="{FF2B5EF4-FFF2-40B4-BE49-F238E27FC236}">
                    <a16:creationId xmlns:a16="http://schemas.microsoft.com/office/drawing/2014/main" id="{F75852E9-400B-CA0A-4A1A-0B754AE00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84">
                <a:extLst>
                  <a:ext uri="{FF2B5EF4-FFF2-40B4-BE49-F238E27FC236}">
                    <a16:creationId xmlns:a16="http://schemas.microsoft.com/office/drawing/2014/main" id="{1D8ECB49-B6E6-DA8C-61EE-CB6BB20FF4A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87">
                <a:extLst>
                  <a:ext uri="{FF2B5EF4-FFF2-40B4-BE49-F238E27FC236}">
                    <a16:creationId xmlns:a16="http://schemas.microsoft.com/office/drawing/2014/main" id="{53A3DB70-240A-ADEB-E7B2-84B3837F44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60">
                <a:extLst>
                  <a:ext uri="{FF2B5EF4-FFF2-40B4-BE49-F238E27FC236}">
                    <a16:creationId xmlns:a16="http://schemas.microsoft.com/office/drawing/2014/main" id="{9B713D37-E240-145B-9C3E-F8D262CF7B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59">
                <a:extLst>
                  <a:ext uri="{FF2B5EF4-FFF2-40B4-BE49-F238E27FC236}">
                    <a16:creationId xmlns:a16="http://schemas.microsoft.com/office/drawing/2014/main" id="{17B81BF5-2C3A-46BE-E721-022FD3C1F46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62">
                <a:extLst>
                  <a:ext uri="{FF2B5EF4-FFF2-40B4-BE49-F238E27FC236}">
                    <a16:creationId xmlns:a16="http://schemas.microsoft.com/office/drawing/2014/main" id="{2885C111-E5DD-8443-FE17-0569B46EC8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65">
                <a:extLst>
                  <a:ext uri="{FF2B5EF4-FFF2-40B4-BE49-F238E27FC236}">
                    <a16:creationId xmlns:a16="http://schemas.microsoft.com/office/drawing/2014/main" id="{029DD684-1B88-2889-DA3A-5870D67614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9">
                <a:extLst>
                  <a:ext uri="{FF2B5EF4-FFF2-40B4-BE49-F238E27FC236}">
                    <a16:creationId xmlns:a16="http://schemas.microsoft.com/office/drawing/2014/main" id="{3C566D20-0174-75CC-D855-AB274699D8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1" name="Freeform 82">
                <a:extLst>
                  <a:ext uri="{FF2B5EF4-FFF2-40B4-BE49-F238E27FC236}">
                    <a16:creationId xmlns:a16="http://schemas.microsoft.com/office/drawing/2014/main" id="{36A8E32A-151B-A3D3-49DE-6008D6C45F3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85">
                <a:extLst>
                  <a:ext uri="{FF2B5EF4-FFF2-40B4-BE49-F238E27FC236}">
                    <a16:creationId xmlns:a16="http://schemas.microsoft.com/office/drawing/2014/main" id="{76E7A491-283C-6A17-EB8C-B02383E9A2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8">
                <a:extLst>
                  <a:ext uri="{FF2B5EF4-FFF2-40B4-BE49-F238E27FC236}">
                    <a16:creationId xmlns:a16="http://schemas.microsoft.com/office/drawing/2014/main" id="{E91E0A05-94DE-D7F7-3A60-DEA330713B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4" name="Group 93">
                <a:extLst>
                  <a:ext uri="{FF2B5EF4-FFF2-40B4-BE49-F238E27FC236}">
                    <a16:creationId xmlns:a16="http://schemas.microsoft.com/office/drawing/2014/main" id="{FF3DE174-682A-6361-8639-CDA2D81AA0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5" name="Line 63">
                  <a:extLst>
                    <a:ext uri="{FF2B5EF4-FFF2-40B4-BE49-F238E27FC236}">
                      <a16:creationId xmlns:a16="http://schemas.microsoft.com/office/drawing/2014/main" id="{2234DE9F-CB30-6186-5B72-493836DF14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66">
                  <a:extLst>
                    <a:ext uri="{FF2B5EF4-FFF2-40B4-BE49-F238E27FC236}">
                      <a16:creationId xmlns:a16="http://schemas.microsoft.com/office/drawing/2014/main" id="{DAF283E5-22FA-93DD-FB58-AA9A0424C9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67">
                  <a:extLst>
                    <a:ext uri="{FF2B5EF4-FFF2-40B4-BE49-F238E27FC236}">
                      <a16:creationId xmlns:a16="http://schemas.microsoft.com/office/drawing/2014/main" id="{CE496269-4163-B3BB-A9E1-56F00C65A0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Line 80">
                  <a:extLst>
                    <a:ext uri="{FF2B5EF4-FFF2-40B4-BE49-F238E27FC236}">
                      <a16:creationId xmlns:a16="http://schemas.microsoft.com/office/drawing/2014/main" id="{90179A3F-210B-6566-A4A2-F50DAB4E89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Line 83">
                  <a:extLst>
                    <a:ext uri="{FF2B5EF4-FFF2-40B4-BE49-F238E27FC236}">
                      <a16:creationId xmlns:a16="http://schemas.microsoft.com/office/drawing/2014/main" id="{772AEF66-4E36-6C46-BEE9-2E18CDC2AE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0" name="Line 86">
                  <a:extLst>
                    <a:ext uri="{FF2B5EF4-FFF2-40B4-BE49-F238E27FC236}">
                      <a16:creationId xmlns:a16="http://schemas.microsoft.com/office/drawing/2014/main" id="{258703F6-E13A-5C69-B4D3-DE791D24F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Line 89">
                  <a:extLst>
                    <a:ext uri="{FF2B5EF4-FFF2-40B4-BE49-F238E27FC236}">
                      <a16:creationId xmlns:a16="http://schemas.microsoft.com/office/drawing/2014/main" id="{EEC221A3-F3A0-F165-B37C-BF65A34237A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62" name="Group 61">
              <a:extLst>
                <a:ext uri="{FF2B5EF4-FFF2-40B4-BE49-F238E27FC236}">
                  <a16:creationId xmlns:a16="http://schemas.microsoft.com/office/drawing/2014/main" id="{E1BE042E-E49B-4A5F-357E-8DB2C56DDBD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72" name="Group 71">
                <a:extLst>
                  <a:ext uri="{FF2B5EF4-FFF2-40B4-BE49-F238E27FC236}">
                    <a16:creationId xmlns:a16="http://schemas.microsoft.com/office/drawing/2014/main" id="{C166BC29-F4E6-A651-BD21-70A8B85B4D3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76" name="Straight Connector 75">
                  <a:extLst>
                    <a:ext uri="{FF2B5EF4-FFF2-40B4-BE49-F238E27FC236}">
                      <a16:creationId xmlns:a16="http://schemas.microsoft.com/office/drawing/2014/main" id="{6002A7A7-B4BB-9C4C-3948-E72F7F44D1F2}"/>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F73A36C-4216-A151-D845-77BCCDC9E71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8" name="Rectangle 30">
                  <a:extLst>
                    <a:ext uri="{FF2B5EF4-FFF2-40B4-BE49-F238E27FC236}">
                      <a16:creationId xmlns:a16="http://schemas.microsoft.com/office/drawing/2014/main" id="{5BBF4110-E046-056F-4D58-88966101088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30">
                  <a:extLst>
                    <a:ext uri="{FF2B5EF4-FFF2-40B4-BE49-F238E27FC236}">
                      <a16:creationId xmlns:a16="http://schemas.microsoft.com/office/drawing/2014/main" id="{809EE42A-5648-154F-432A-D9F3570862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A783DC31-F0EF-CF42-ED90-75B1ABD16C4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74" name="Freeform: Shape 73">
                  <a:extLst>
                    <a:ext uri="{FF2B5EF4-FFF2-40B4-BE49-F238E27FC236}">
                      <a16:creationId xmlns:a16="http://schemas.microsoft.com/office/drawing/2014/main" id="{798C938D-4846-6187-1846-8DF73B4DD1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75" name="Freeform: Shape 74">
                  <a:extLst>
                    <a:ext uri="{FF2B5EF4-FFF2-40B4-BE49-F238E27FC236}">
                      <a16:creationId xmlns:a16="http://schemas.microsoft.com/office/drawing/2014/main" id="{E52F3A13-6583-B19D-8326-EDCA4E9994D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63" name="Group 62">
              <a:extLst>
                <a:ext uri="{FF2B5EF4-FFF2-40B4-BE49-F238E27FC236}">
                  <a16:creationId xmlns:a16="http://schemas.microsoft.com/office/drawing/2014/main" id="{0AC02D64-2157-DCA3-9D5E-57703AAB781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64" name="Group 63">
                <a:extLst>
                  <a:ext uri="{FF2B5EF4-FFF2-40B4-BE49-F238E27FC236}">
                    <a16:creationId xmlns:a16="http://schemas.microsoft.com/office/drawing/2014/main" id="{7EDD009B-AFCE-7C90-EDC0-4823F23EA1A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69" name="Freeform 68">
                  <a:extLst>
                    <a:ext uri="{FF2B5EF4-FFF2-40B4-BE49-F238E27FC236}">
                      <a16:creationId xmlns:a16="http://schemas.microsoft.com/office/drawing/2014/main" id="{8DCD1D20-6F7B-2005-233C-448F72769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9">
                  <a:extLst>
                    <a:ext uri="{FF2B5EF4-FFF2-40B4-BE49-F238E27FC236}">
                      <a16:creationId xmlns:a16="http://schemas.microsoft.com/office/drawing/2014/main" id="{C701A3C9-3B53-4238-2638-1B8BA0EC5F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Line 70">
                  <a:extLst>
                    <a:ext uri="{FF2B5EF4-FFF2-40B4-BE49-F238E27FC236}">
                      <a16:creationId xmlns:a16="http://schemas.microsoft.com/office/drawing/2014/main" id="{36AC7693-785F-3C83-9A64-E6039FA0E0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5" name="Group 64">
                <a:extLst>
                  <a:ext uri="{FF2B5EF4-FFF2-40B4-BE49-F238E27FC236}">
                    <a16:creationId xmlns:a16="http://schemas.microsoft.com/office/drawing/2014/main" id="{CF359D63-C81D-206A-44F3-F1273C0708F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66" name="Freeform 68">
                  <a:extLst>
                    <a:ext uri="{FF2B5EF4-FFF2-40B4-BE49-F238E27FC236}">
                      <a16:creationId xmlns:a16="http://schemas.microsoft.com/office/drawing/2014/main" id="{220AC73E-818C-B36C-CBD0-B0B5802981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69">
                  <a:extLst>
                    <a:ext uri="{FF2B5EF4-FFF2-40B4-BE49-F238E27FC236}">
                      <a16:creationId xmlns:a16="http://schemas.microsoft.com/office/drawing/2014/main" id="{E5255418-4DCC-DA3A-8A94-1E4253DD4C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Line 70">
                  <a:extLst>
                    <a:ext uri="{FF2B5EF4-FFF2-40B4-BE49-F238E27FC236}">
                      <a16:creationId xmlns:a16="http://schemas.microsoft.com/office/drawing/2014/main" id="{81D8F951-4C97-BFA4-4434-DCEC72D59E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07" name="Straight Connector 106">
            <a:extLst>
              <a:ext uri="{FF2B5EF4-FFF2-40B4-BE49-F238E27FC236}">
                <a16:creationId xmlns:a16="http://schemas.microsoft.com/office/drawing/2014/main" id="{3784D93E-84DF-A671-0102-F4445B9DB2A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4377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393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6F8AB8B9-9DB5-3592-13B2-C6EAC9964CDC}"/>
              </a:ext>
            </a:extLst>
          </p:cNvPr>
          <p:cNvSpPr>
            <a:spLocks noGrp="1"/>
          </p:cNvSpPr>
          <p:nvPr>
            <p:ph type="title" hasCustomPrompt="1"/>
          </p:nvPr>
        </p:nvSpPr>
        <p:spPr>
          <a:xfrm>
            <a:off x="568164" y="400049"/>
            <a:ext cx="11104724" cy="1185045"/>
          </a:xfrm>
        </p:spPr>
        <p:txBody>
          <a:bodyPr lIns="0">
            <a:normAutofit/>
          </a:bodyPr>
          <a:lstStyle>
            <a:lvl1pPr>
              <a:defRPr sz="3600"/>
            </a:lvl1pPr>
          </a:lstStyle>
          <a:p>
            <a:r>
              <a:rPr lang="en-US" dirty="0"/>
              <a:t>Click to add title</a:t>
            </a:r>
          </a:p>
        </p:txBody>
      </p:sp>
      <p:sp>
        <p:nvSpPr>
          <p:cNvPr id="10" name="Content Placeholder 3">
            <a:extLst>
              <a:ext uri="{FF2B5EF4-FFF2-40B4-BE49-F238E27FC236}">
                <a16:creationId xmlns:a16="http://schemas.microsoft.com/office/drawing/2014/main" id="{96B6B9D5-CD1B-A940-279D-F71F01ADB003}"/>
              </a:ext>
            </a:extLst>
          </p:cNvPr>
          <p:cNvSpPr>
            <a:spLocks noGrp="1"/>
          </p:cNvSpPr>
          <p:nvPr>
            <p:ph sz="half" idx="12" hasCustomPrompt="1"/>
          </p:nvPr>
        </p:nvSpPr>
        <p:spPr>
          <a:xfrm>
            <a:off x="568164" y="1997132"/>
            <a:ext cx="5398686" cy="4232218"/>
          </a:xfrm>
        </p:spPr>
        <p:txBody>
          <a:bodyPr lIns="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3269BDF9-7C8E-6E41-2B0A-E6156A56F0EF}"/>
              </a:ext>
            </a:extLst>
          </p:cNvPr>
          <p:cNvSpPr>
            <a:spLocks noGrp="1"/>
          </p:cNvSpPr>
          <p:nvPr>
            <p:ph sz="half" idx="13" hasCustomPrompt="1"/>
          </p:nvPr>
        </p:nvSpPr>
        <p:spPr>
          <a:xfrm>
            <a:off x="6274202" y="1997132"/>
            <a:ext cx="5398686" cy="4232218"/>
          </a:xfrm>
        </p:spPr>
        <p:txBody>
          <a:bodyPr lIns="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51B8ED33-4EE7-7B50-3C8D-2D43FCEE2B34}"/>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Date Placeholder 3">
            <a:extLst>
              <a:ext uri="{FF2B5EF4-FFF2-40B4-BE49-F238E27FC236}">
                <a16:creationId xmlns:a16="http://schemas.microsoft.com/office/drawing/2014/main" id="{9C8F833A-02FB-E36B-45C9-0645070F68FD}"/>
              </a:ext>
            </a:extLst>
          </p:cNvPr>
          <p:cNvSpPr>
            <a:spLocks noGrp="1"/>
          </p:cNvSpPr>
          <p:nvPr>
            <p:ph type="dt" sz="half" idx="11"/>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3" name="Footer Placeholder 6">
            <a:extLst>
              <a:ext uri="{FF2B5EF4-FFF2-40B4-BE49-F238E27FC236}">
                <a16:creationId xmlns:a16="http://schemas.microsoft.com/office/drawing/2014/main" id="{7BDAEEC9-E6ED-C61A-85C7-C1E0B67B16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5">
            <a:extLst>
              <a:ext uri="{FF2B5EF4-FFF2-40B4-BE49-F238E27FC236}">
                <a16:creationId xmlns:a16="http://schemas.microsoft.com/office/drawing/2014/main" id="{E71492A7-053E-DE52-D433-9715A1632BE3}"/>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3054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hasCustomPrompt="1"/>
          </p:nvPr>
        </p:nvSpPr>
        <p:spPr>
          <a:xfrm>
            <a:off x="3890507" y="395289"/>
            <a:ext cx="7733329" cy="1189806"/>
          </a:xfrm>
        </p:spPr>
        <p:txBody>
          <a:bodyPr lIns="0">
            <a:noAutofit/>
          </a:bodyPr>
          <a:lstStyle>
            <a:lvl1pPr>
              <a:defRPr sz="3600"/>
            </a:lvl1pPr>
          </a:lstStyle>
          <a:p>
            <a:r>
              <a:rPr lang="en-US" dirty="0"/>
              <a:t>Click to add title</a:t>
            </a:r>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hasCustomPrompt="1"/>
          </p:nvPr>
        </p:nvSpPr>
        <p:spPr>
          <a:xfrm>
            <a:off x="3890507" y="1997132"/>
            <a:ext cx="2765356" cy="4465579"/>
          </a:xfrm>
        </p:spPr>
        <p:txBody>
          <a:bodyPr lIns="0">
            <a:normAutofit/>
          </a:bodyPr>
          <a:lstStyle>
            <a:lvl1pPr>
              <a:defRPr sz="1800"/>
            </a:lvl1pPr>
            <a:lvl2pPr>
              <a:defRPr sz="1800"/>
            </a:lvl2pPr>
            <a:lvl3pPr>
              <a:defRPr sz="1800"/>
            </a:lvl3pPr>
            <a:lvl4pPr>
              <a:defRPr sz="1800"/>
            </a:lvl4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p:txBody>
      </p:sp>
      <p:sp>
        <p:nvSpPr>
          <p:cNvPr id="8" name="Content Placeholder 3">
            <a:extLst>
              <a:ext uri="{FF2B5EF4-FFF2-40B4-BE49-F238E27FC236}">
                <a16:creationId xmlns:a16="http://schemas.microsoft.com/office/drawing/2014/main" id="{C8C1FBAB-005F-F0AD-1BEA-D659045F89F3}"/>
              </a:ext>
            </a:extLst>
          </p:cNvPr>
          <p:cNvSpPr>
            <a:spLocks noGrp="1"/>
          </p:cNvSpPr>
          <p:nvPr>
            <p:ph sz="half" idx="13" hasCustomPrompt="1"/>
          </p:nvPr>
        </p:nvSpPr>
        <p:spPr>
          <a:xfrm>
            <a:off x="6815634" y="1997132"/>
            <a:ext cx="4808202" cy="4232218"/>
          </a:xfrm>
        </p:spPr>
        <p:txBody>
          <a:bodyPr lIns="9144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40CF0BDF-4C70-3A21-D896-DAC13562A29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890509"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735428F-DCEA-E8DB-1A53-7A9E8B6BD17C}"/>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2700000">
            <a:off x="883418" y="-158956"/>
            <a:ext cx="2457450" cy="3838575"/>
            <a:chOff x="587376" y="280988"/>
            <a:chExt cx="2457450" cy="3838575"/>
          </a:xfrm>
        </p:grpSpPr>
        <p:sp>
          <p:nvSpPr>
            <p:cNvPr id="76" name="Freeform 64">
              <a:extLst>
                <a:ext uri="{FF2B5EF4-FFF2-40B4-BE49-F238E27FC236}">
                  <a16:creationId xmlns:a16="http://schemas.microsoft.com/office/drawing/2014/main" id="{B08950FF-1512-B7DF-BED3-12DAB240CE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1">
              <a:extLst>
                <a:ext uri="{FF2B5EF4-FFF2-40B4-BE49-F238E27FC236}">
                  <a16:creationId xmlns:a16="http://schemas.microsoft.com/office/drawing/2014/main" id="{FED46019-50FE-56DC-07AE-3140B62D99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61">
              <a:extLst>
                <a:ext uri="{FF2B5EF4-FFF2-40B4-BE49-F238E27FC236}">
                  <a16:creationId xmlns:a16="http://schemas.microsoft.com/office/drawing/2014/main" id="{F8344F6F-7BFF-A0C1-6A5C-7C26859CEF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78">
              <a:extLst>
                <a:ext uri="{FF2B5EF4-FFF2-40B4-BE49-F238E27FC236}">
                  <a16:creationId xmlns:a16="http://schemas.microsoft.com/office/drawing/2014/main" id="{B351AD35-F328-430C-AC8C-9C2FCC751B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4">
              <a:extLst>
                <a:ext uri="{FF2B5EF4-FFF2-40B4-BE49-F238E27FC236}">
                  <a16:creationId xmlns:a16="http://schemas.microsoft.com/office/drawing/2014/main" id="{26C9E2DF-5528-DC17-0E3E-5CAB023139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7">
              <a:extLst>
                <a:ext uri="{FF2B5EF4-FFF2-40B4-BE49-F238E27FC236}">
                  <a16:creationId xmlns:a16="http://schemas.microsoft.com/office/drawing/2014/main" id="{C6D0E3D9-FDBB-F24B-58B3-5D64BA3AD9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0">
              <a:extLst>
                <a:ext uri="{FF2B5EF4-FFF2-40B4-BE49-F238E27FC236}">
                  <a16:creationId xmlns:a16="http://schemas.microsoft.com/office/drawing/2014/main" id="{7CEB91EF-B50A-86E9-6E90-5306CC452CC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59">
              <a:extLst>
                <a:ext uri="{FF2B5EF4-FFF2-40B4-BE49-F238E27FC236}">
                  <a16:creationId xmlns:a16="http://schemas.microsoft.com/office/drawing/2014/main" id="{9F658E30-2295-292A-732D-35D6A2A3AB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62">
              <a:extLst>
                <a:ext uri="{FF2B5EF4-FFF2-40B4-BE49-F238E27FC236}">
                  <a16:creationId xmlns:a16="http://schemas.microsoft.com/office/drawing/2014/main" id="{46653527-5E94-B1BE-2530-38683A6E58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65">
              <a:extLst>
                <a:ext uri="{FF2B5EF4-FFF2-40B4-BE49-F238E27FC236}">
                  <a16:creationId xmlns:a16="http://schemas.microsoft.com/office/drawing/2014/main" id="{746ECD9D-C4C1-ABBF-B385-62CE7091711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79">
              <a:extLst>
                <a:ext uri="{FF2B5EF4-FFF2-40B4-BE49-F238E27FC236}">
                  <a16:creationId xmlns:a16="http://schemas.microsoft.com/office/drawing/2014/main" id="{F12FD0B4-D775-8778-B4AB-281288125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82">
              <a:extLst>
                <a:ext uri="{FF2B5EF4-FFF2-40B4-BE49-F238E27FC236}">
                  <a16:creationId xmlns:a16="http://schemas.microsoft.com/office/drawing/2014/main" id="{9060E759-708B-81DA-7D61-A5E4FD15AF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85">
              <a:extLst>
                <a:ext uri="{FF2B5EF4-FFF2-40B4-BE49-F238E27FC236}">
                  <a16:creationId xmlns:a16="http://schemas.microsoft.com/office/drawing/2014/main" id="{C1BC18FF-D435-8372-8D36-F0A2E2FF12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88">
              <a:extLst>
                <a:ext uri="{FF2B5EF4-FFF2-40B4-BE49-F238E27FC236}">
                  <a16:creationId xmlns:a16="http://schemas.microsoft.com/office/drawing/2014/main" id="{D7BE903D-C298-1952-7991-8E31C2AF26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0" name="Group 89">
              <a:extLst>
                <a:ext uri="{FF2B5EF4-FFF2-40B4-BE49-F238E27FC236}">
                  <a16:creationId xmlns:a16="http://schemas.microsoft.com/office/drawing/2014/main" id="{B607DCA6-6024-D362-9330-8AFFBBB8A73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1" name="Line 63">
                <a:extLst>
                  <a:ext uri="{FF2B5EF4-FFF2-40B4-BE49-F238E27FC236}">
                    <a16:creationId xmlns:a16="http://schemas.microsoft.com/office/drawing/2014/main" id="{3B80B578-9153-AA37-CCF4-1C530CE74F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Line 66">
                <a:extLst>
                  <a:ext uri="{FF2B5EF4-FFF2-40B4-BE49-F238E27FC236}">
                    <a16:creationId xmlns:a16="http://schemas.microsoft.com/office/drawing/2014/main" id="{70FF2BF6-5E2B-13B9-B292-51297D0F078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Line 67">
                <a:extLst>
                  <a:ext uri="{FF2B5EF4-FFF2-40B4-BE49-F238E27FC236}">
                    <a16:creationId xmlns:a16="http://schemas.microsoft.com/office/drawing/2014/main" id="{10EEC0DE-2FA0-2991-F09B-FDB7F90BCF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Line 80">
                <a:extLst>
                  <a:ext uri="{FF2B5EF4-FFF2-40B4-BE49-F238E27FC236}">
                    <a16:creationId xmlns:a16="http://schemas.microsoft.com/office/drawing/2014/main" id="{FD5727E7-2D7B-1745-2AFE-EE92B123D05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Line 83">
                <a:extLst>
                  <a:ext uri="{FF2B5EF4-FFF2-40B4-BE49-F238E27FC236}">
                    <a16:creationId xmlns:a16="http://schemas.microsoft.com/office/drawing/2014/main" id="{7E599577-4F0E-E46B-8F38-5DE84B9EB3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86">
                <a:extLst>
                  <a:ext uri="{FF2B5EF4-FFF2-40B4-BE49-F238E27FC236}">
                    <a16:creationId xmlns:a16="http://schemas.microsoft.com/office/drawing/2014/main" id="{EBC3501F-ACA9-9716-54B2-308F761A35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89">
                <a:extLst>
                  <a:ext uri="{FF2B5EF4-FFF2-40B4-BE49-F238E27FC236}">
                    <a16:creationId xmlns:a16="http://schemas.microsoft.com/office/drawing/2014/main" id="{8F837063-D92B-EA3A-1299-475B6632C0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D1A340BC-A6D3-539D-CB1E-965CF9C5DE9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18900000" flipV="1">
            <a:off x="917093" y="3213810"/>
            <a:ext cx="2457450" cy="3838575"/>
            <a:chOff x="587376" y="280988"/>
            <a:chExt cx="2457450" cy="3838575"/>
          </a:xfrm>
        </p:grpSpPr>
        <p:sp>
          <p:nvSpPr>
            <p:cNvPr id="99" name="Freeform 64">
              <a:extLst>
                <a:ext uri="{FF2B5EF4-FFF2-40B4-BE49-F238E27FC236}">
                  <a16:creationId xmlns:a16="http://schemas.microsoft.com/office/drawing/2014/main" id="{7AC7CD44-8A4B-F8A7-C900-0DD35E0EB8B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0" name="Freeform 81">
              <a:extLst>
                <a:ext uri="{FF2B5EF4-FFF2-40B4-BE49-F238E27FC236}">
                  <a16:creationId xmlns:a16="http://schemas.microsoft.com/office/drawing/2014/main" id="{11D7F6C7-DB52-EF70-52AC-898829F0AB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1" name="Freeform 61">
              <a:extLst>
                <a:ext uri="{FF2B5EF4-FFF2-40B4-BE49-F238E27FC236}">
                  <a16:creationId xmlns:a16="http://schemas.microsoft.com/office/drawing/2014/main" id="{198FB818-8D72-83A8-92A1-DBF959851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2" name="Freeform 78">
              <a:extLst>
                <a:ext uri="{FF2B5EF4-FFF2-40B4-BE49-F238E27FC236}">
                  <a16:creationId xmlns:a16="http://schemas.microsoft.com/office/drawing/2014/main" id="{3D0C3C81-7CE0-2D78-D02F-F9DCF05011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3" name="Freeform 84">
              <a:extLst>
                <a:ext uri="{FF2B5EF4-FFF2-40B4-BE49-F238E27FC236}">
                  <a16:creationId xmlns:a16="http://schemas.microsoft.com/office/drawing/2014/main" id="{0C7ED120-F30B-14AB-5B2F-B022C866898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4" name="Freeform 87">
              <a:extLst>
                <a:ext uri="{FF2B5EF4-FFF2-40B4-BE49-F238E27FC236}">
                  <a16:creationId xmlns:a16="http://schemas.microsoft.com/office/drawing/2014/main" id="{60788874-2352-19A7-D664-0106854D90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5" name="Freeform 60">
              <a:extLst>
                <a:ext uri="{FF2B5EF4-FFF2-40B4-BE49-F238E27FC236}">
                  <a16:creationId xmlns:a16="http://schemas.microsoft.com/office/drawing/2014/main" id="{88B03378-17C4-9F0A-14DE-B0D14C3A5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9">
              <a:extLst>
                <a:ext uri="{FF2B5EF4-FFF2-40B4-BE49-F238E27FC236}">
                  <a16:creationId xmlns:a16="http://schemas.microsoft.com/office/drawing/2014/main" id="{AF0D137B-1827-9F4C-03BB-6D7F26FF517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7" name="Freeform 62">
              <a:extLst>
                <a:ext uri="{FF2B5EF4-FFF2-40B4-BE49-F238E27FC236}">
                  <a16:creationId xmlns:a16="http://schemas.microsoft.com/office/drawing/2014/main" id="{F0D58801-920F-64E9-DD6A-9E41DB9CE1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8" name="Freeform 65">
              <a:extLst>
                <a:ext uri="{FF2B5EF4-FFF2-40B4-BE49-F238E27FC236}">
                  <a16:creationId xmlns:a16="http://schemas.microsoft.com/office/drawing/2014/main" id="{1196BF7F-0B7D-24CC-1BF8-28DE94B2821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Freeform 79">
              <a:extLst>
                <a:ext uri="{FF2B5EF4-FFF2-40B4-BE49-F238E27FC236}">
                  <a16:creationId xmlns:a16="http://schemas.microsoft.com/office/drawing/2014/main" id="{0055D8F4-D194-4E40-FA91-94F7A1AEC81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82">
              <a:extLst>
                <a:ext uri="{FF2B5EF4-FFF2-40B4-BE49-F238E27FC236}">
                  <a16:creationId xmlns:a16="http://schemas.microsoft.com/office/drawing/2014/main" id="{CBF5427B-8B0F-8276-A243-4B27DA41C3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85">
              <a:extLst>
                <a:ext uri="{FF2B5EF4-FFF2-40B4-BE49-F238E27FC236}">
                  <a16:creationId xmlns:a16="http://schemas.microsoft.com/office/drawing/2014/main" id="{200EE055-2A12-AA92-46E4-2FA8D7BA3C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Freeform 88">
              <a:extLst>
                <a:ext uri="{FF2B5EF4-FFF2-40B4-BE49-F238E27FC236}">
                  <a16:creationId xmlns:a16="http://schemas.microsoft.com/office/drawing/2014/main" id="{3C38B1EC-E4D2-BF06-976B-C14979A121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13" name="Group 112">
              <a:extLst>
                <a:ext uri="{FF2B5EF4-FFF2-40B4-BE49-F238E27FC236}">
                  <a16:creationId xmlns:a16="http://schemas.microsoft.com/office/drawing/2014/main" id="{5BCF6A29-31B0-2441-356B-86247D86DC1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14" name="Line 63">
                <a:extLst>
                  <a:ext uri="{FF2B5EF4-FFF2-40B4-BE49-F238E27FC236}">
                    <a16:creationId xmlns:a16="http://schemas.microsoft.com/office/drawing/2014/main" id="{6EB6905C-ACF6-9AF1-664F-5C0FED8A667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Line 66">
                <a:extLst>
                  <a:ext uri="{FF2B5EF4-FFF2-40B4-BE49-F238E27FC236}">
                    <a16:creationId xmlns:a16="http://schemas.microsoft.com/office/drawing/2014/main" id="{0E262CE0-BAF1-8146-35BB-AC059F7292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Line 67">
                <a:extLst>
                  <a:ext uri="{FF2B5EF4-FFF2-40B4-BE49-F238E27FC236}">
                    <a16:creationId xmlns:a16="http://schemas.microsoft.com/office/drawing/2014/main" id="{191EBC3F-760E-86C1-8B21-A117912C6C2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7" name="Line 80">
                <a:extLst>
                  <a:ext uri="{FF2B5EF4-FFF2-40B4-BE49-F238E27FC236}">
                    <a16:creationId xmlns:a16="http://schemas.microsoft.com/office/drawing/2014/main" id="{53EAD6B4-1599-2782-D593-2D6148973A1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8" name="Line 83">
                <a:extLst>
                  <a:ext uri="{FF2B5EF4-FFF2-40B4-BE49-F238E27FC236}">
                    <a16:creationId xmlns:a16="http://schemas.microsoft.com/office/drawing/2014/main" id="{809484DC-53A9-6DF0-B3E7-61C4BBC6D22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Line 86">
                <a:extLst>
                  <a:ext uri="{FF2B5EF4-FFF2-40B4-BE49-F238E27FC236}">
                    <a16:creationId xmlns:a16="http://schemas.microsoft.com/office/drawing/2014/main" id="{631B2D90-841F-130E-48D8-D77FD39A80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0" name="Line 89">
                <a:extLst>
                  <a:ext uri="{FF2B5EF4-FFF2-40B4-BE49-F238E27FC236}">
                    <a16:creationId xmlns:a16="http://schemas.microsoft.com/office/drawing/2014/main" id="{54CE9CB3-DC61-CF9B-41AF-A855A9A7F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5" name="Date Placeholder 3">
            <a:extLst>
              <a:ext uri="{FF2B5EF4-FFF2-40B4-BE49-F238E27FC236}">
                <a16:creationId xmlns:a16="http://schemas.microsoft.com/office/drawing/2014/main" id="{51B2F52A-503B-3D02-DD9B-CD13E1192ED9}"/>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6" name="Footer Placeholder 6">
            <a:extLst>
              <a:ext uri="{FF2B5EF4-FFF2-40B4-BE49-F238E27FC236}">
                <a16:creationId xmlns:a16="http://schemas.microsoft.com/office/drawing/2014/main" id="{EA1EAF5E-FFB3-BD50-2D80-15B1A519FC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5">
            <a:extLst>
              <a:ext uri="{FF2B5EF4-FFF2-40B4-BE49-F238E27FC236}">
                <a16:creationId xmlns:a16="http://schemas.microsoft.com/office/drawing/2014/main" id="{686D9679-CDB7-1A17-8236-8B08D90E83F3}"/>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812142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910FDC-FCA3-4F39-AC3F-82117263912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4" name="Title 10">
            <a:extLst>
              <a:ext uri="{FF2B5EF4-FFF2-40B4-BE49-F238E27FC236}">
                <a16:creationId xmlns:a16="http://schemas.microsoft.com/office/drawing/2014/main" id="{4C136262-2D92-08CC-8364-8E00D9FE631A}"/>
              </a:ext>
            </a:extLst>
          </p:cNvPr>
          <p:cNvSpPr>
            <a:spLocks noGrp="1"/>
          </p:cNvSpPr>
          <p:nvPr>
            <p:ph type="title" hasCustomPrompt="1"/>
          </p:nvPr>
        </p:nvSpPr>
        <p:spPr>
          <a:xfrm>
            <a:off x="4313685" y="400049"/>
            <a:ext cx="7310152" cy="1185045"/>
          </a:xfrm>
        </p:spPr>
        <p:txBody>
          <a:bodyPr lIns="0">
            <a:normAutofit/>
          </a:bodyPr>
          <a:lstStyle>
            <a:lvl1pPr>
              <a:defRPr sz="3600"/>
            </a:lvl1pPr>
          </a:lstStyle>
          <a:p>
            <a:r>
              <a:rPr lang="en-US" dirty="0"/>
              <a:t>Click to add title</a:t>
            </a:r>
          </a:p>
        </p:txBody>
      </p:sp>
      <p:sp>
        <p:nvSpPr>
          <p:cNvPr id="11" name="Picture Placeholder 10">
            <a:extLst>
              <a:ext uri="{FF2B5EF4-FFF2-40B4-BE49-F238E27FC236}">
                <a16:creationId xmlns:a16="http://schemas.microsoft.com/office/drawing/2014/main" id="{6F0F278F-99B1-49C2-968B-C983DF8121A9}"/>
              </a:ext>
            </a:extLst>
          </p:cNvPr>
          <p:cNvSpPr>
            <a:spLocks noGrp="1"/>
          </p:cNvSpPr>
          <p:nvPr>
            <p:ph type="pic" sz="quarter" idx="14" hasCustomPrompt="1"/>
          </p:nvPr>
        </p:nvSpPr>
        <p:spPr>
          <a:xfrm>
            <a:off x="450810" y="430212"/>
            <a:ext cx="2989063" cy="5997575"/>
          </a:xfrm>
        </p:spPr>
        <p:txBody>
          <a:bodyPr>
            <a:normAutofit/>
          </a:bodyPr>
          <a:lstStyle>
            <a:lvl1pPr marL="0" indent="0" algn="ctr">
              <a:buNone/>
              <a:defRPr sz="1200"/>
            </a:lvl1pPr>
          </a:lstStyle>
          <a:p>
            <a:pPr marL="0" marR="0" lvl="0" indent="0" algn="ctr" defTabSz="914400" rtl="0" eaLnBrk="1" fontAlgn="auto" latinLnBrk="0" hangingPunct="1">
              <a:lnSpc>
                <a:spcPct val="150000"/>
              </a:lnSpc>
              <a:spcBef>
                <a:spcPts val="1000"/>
              </a:spcBef>
              <a:spcAft>
                <a:spcPts val="0"/>
              </a:spcAft>
              <a:buClr>
                <a:schemeClr val="accent3"/>
              </a:buClr>
              <a:buSzTx/>
              <a:buFont typeface="Wingdings" panose="05000000000000000000" pitchFamily="2" charset="2"/>
              <a:buNone/>
              <a:tabLst/>
              <a:defRPr/>
            </a:pPr>
            <a:r>
              <a:rPr lang="en-US" dirty="0"/>
              <a:t>Click to add picture</a:t>
            </a:r>
          </a:p>
          <a:p>
            <a:endParaRPr lang="en-US" dirty="0"/>
          </a:p>
        </p:txBody>
      </p:sp>
      <p:sp>
        <p:nvSpPr>
          <p:cNvPr id="5" name="Content Placeholder 2">
            <a:extLst>
              <a:ext uri="{FF2B5EF4-FFF2-40B4-BE49-F238E27FC236}">
                <a16:creationId xmlns:a16="http://schemas.microsoft.com/office/drawing/2014/main" id="{8DF82769-951B-3DA0-5C05-D7354E00A372}"/>
              </a:ext>
            </a:extLst>
          </p:cNvPr>
          <p:cNvSpPr>
            <a:spLocks noGrp="1"/>
          </p:cNvSpPr>
          <p:nvPr>
            <p:ph idx="10" hasCustomPrompt="1"/>
          </p:nvPr>
        </p:nvSpPr>
        <p:spPr>
          <a:xfrm>
            <a:off x="4313685" y="1997132"/>
            <a:ext cx="7314440" cy="4232218"/>
          </a:xfrm>
        </p:spPr>
        <p:txBody>
          <a:bodyPr lIns="0">
            <a:normAutofit/>
          </a:bodyPr>
          <a:lstStyle>
            <a:lvl1pPr marL="0" indent="0">
              <a:lnSpc>
                <a:spcPct val="130000"/>
              </a:lnSpc>
              <a:buNone/>
              <a:defRPr sz="1800"/>
            </a:lvl1pPr>
            <a:lvl2pPr marL="360000" indent="0">
              <a:lnSpc>
                <a:spcPct val="130000"/>
              </a:lnSpc>
              <a:buNone/>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9BE138E9-0025-C4F7-43CB-C242E93B3C5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431368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Date Placeholder 3">
            <a:extLst>
              <a:ext uri="{FF2B5EF4-FFF2-40B4-BE49-F238E27FC236}">
                <a16:creationId xmlns:a16="http://schemas.microsoft.com/office/drawing/2014/main" id="{F3412D6E-AE2E-B8C7-3247-1E771842C84E}"/>
              </a:ext>
            </a:extLst>
          </p:cNvPr>
          <p:cNvSpPr>
            <a:spLocks noGrp="1"/>
          </p:cNvSpPr>
          <p:nvPr>
            <p:ph type="dt" sz="half" idx="2"/>
          </p:nvPr>
        </p:nvSpPr>
        <p:spPr>
          <a:xfrm>
            <a:off x="431368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FDA960C8-4CEC-FD5C-58B1-0A33E80158A5}"/>
              </a:ext>
            </a:extLst>
          </p:cNvPr>
          <p:cNvSpPr>
            <a:spLocks noGrp="1"/>
          </p:cNvSpPr>
          <p:nvPr>
            <p:ph type="ftr" sz="quarter" idx="3"/>
          </p:nvPr>
        </p:nvSpPr>
        <p:spPr>
          <a:xfrm>
            <a:off x="6161392" y="6356350"/>
            <a:ext cx="3614737" cy="4608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46500073-CE8C-BD5A-D965-BBB31877FC06}"/>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962167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38AF2AC4-C59A-C554-8AE3-439077DF21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11974659"/>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91" r:id="rId3"/>
    <p:sldLayoutId id="2147483678" r:id="rId4"/>
    <p:sldLayoutId id="2147483686" r:id="rId5"/>
    <p:sldLayoutId id="2147483692" r:id="rId6"/>
    <p:sldLayoutId id="2147483662" r:id="rId7"/>
    <p:sldLayoutId id="2147483689" r:id="rId8"/>
    <p:sldLayoutId id="2147483676" r:id="rId9"/>
    <p:sldLayoutId id="2147483693" r:id="rId10"/>
    <p:sldLayoutId id="2147483690" r:id="rId11"/>
    <p:sldLayoutId id="2147483660" r:id="rId12"/>
    <p:sldLayoutId id="2147483674" r:id="rId13"/>
  </p:sldLayoutIdLst>
  <p:hf sldNum="0" hdr="0" ftr="0" dt="0"/>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30000"/>
        </a:lnSpc>
        <a:spcBef>
          <a:spcPts val="1000"/>
        </a:spcBef>
        <a:buClr>
          <a:schemeClr val="accent3"/>
        </a:buClr>
        <a:buFont typeface="Arial" panose="020B0604020202020204" pitchFamily="34" charset="0"/>
        <a:buChar char="•"/>
        <a:defRPr sz="2000" kern="1200" spc="50">
          <a:solidFill>
            <a:schemeClr val="tx1">
              <a:alpha val="60000"/>
            </a:schemeClr>
          </a:solidFill>
          <a:latin typeface="+mn-lt"/>
          <a:ea typeface="+mn-ea"/>
          <a:cs typeface="+mn-cs"/>
        </a:defRPr>
      </a:lvl1pPr>
      <a:lvl2pPr marL="702900" indent="-342900" algn="l" defTabSz="914400" rtl="0" eaLnBrk="1" latinLnBrk="0" hangingPunct="1">
        <a:lnSpc>
          <a:spcPct val="130000"/>
        </a:lnSpc>
        <a:spcBef>
          <a:spcPts val="500"/>
        </a:spcBef>
        <a:buClr>
          <a:schemeClr val="accent3"/>
        </a:buClr>
        <a:buFont typeface="Arial" panose="020B0604020202020204" pitchFamily="34" charset="0"/>
        <a:buChar char="•"/>
        <a:defRPr sz="2000" b="0" i="0" kern="1200" spc="50" baseline="0">
          <a:solidFill>
            <a:schemeClr val="tx1">
              <a:alpha val="60000"/>
            </a:schemeClr>
          </a:solidFill>
          <a:latin typeface="+mn-lt"/>
          <a:ea typeface="+mn-ea"/>
          <a:cs typeface="+mn-cs"/>
        </a:defRPr>
      </a:lvl2pPr>
      <a:lvl3pPr marL="1080000" indent="-360000" algn="l" defTabSz="914400" rtl="0" eaLnBrk="1" latinLnBrk="0" hangingPunct="1">
        <a:lnSpc>
          <a:spcPct val="130000"/>
        </a:lnSpc>
        <a:spcBef>
          <a:spcPts val="500"/>
        </a:spcBef>
        <a:buClr>
          <a:schemeClr val="accent3"/>
        </a:buClr>
        <a:buFont typeface="Arial" panose="020B0604020202020204" pitchFamily="34" charset="0"/>
        <a:buChar char="•"/>
        <a:defRPr sz="2000" i="0" kern="1200" spc="50">
          <a:solidFill>
            <a:schemeClr val="tx1">
              <a:alpha val="60000"/>
            </a:schemeClr>
          </a:solidFill>
          <a:latin typeface="+mn-lt"/>
          <a:ea typeface="+mn-ea"/>
          <a:cs typeface="+mn-cs"/>
        </a:defRPr>
      </a:lvl3pPr>
      <a:lvl4pPr marL="1422900" indent="-342900" algn="l" defTabSz="914400" rtl="0" eaLnBrk="1" latinLnBrk="0" hangingPunct="1">
        <a:lnSpc>
          <a:spcPct val="130000"/>
        </a:lnSpc>
        <a:spcBef>
          <a:spcPts val="500"/>
        </a:spcBef>
        <a:buClr>
          <a:schemeClr val="accent3"/>
        </a:buClr>
        <a:buFont typeface="Arial" panose="020B0604020202020204" pitchFamily="34" charset="0"/>
        <a:buChar char="•"/>
        <a:defRPr sz="2000" b="0" i="0" kern="1200" spc="50" baseline="0">
          <a:solidFill>
            <a:schemeClr val="tx1">
              <a:alpha val="60000"/>
            </a:schemeClr>
          </a:solidFill>
          <a:latin typeface="+mn-lt"/>
          <a:ea typeface="+mn-ea"/>
          <a:cs typeface="+mn-cs"/>
        </a:defRPr>
      </a:lvl4pPr>
      <a:lvl5pPr marL="1800000" indent="-360000" algn="l" defTabSz="914400" rtl="0" eaLnBrk="1" latinLnBrk="0" hangingPunct="1">
        <a:lnSpc>
          <a:spcPct val="130000"/>
        </a:lnSpc>
        <a:spcBef>
          <a:spcPts val="500"/>
        </a:spcBef>
        <a:buClr>
          <a:schemeClr val="accent3"/>
        </a:buClr>
        <a:buFont typeface="Arial" panose="020B0604020202020204" pitchFamily="34" charset="0"/>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guide id="30" orient="horz" pos="2160">
          <p15:clr>
            <a:srgbClr val="A4A3A4"/>
          </p15:clr>
        </p15:guide>
        <p15:guide id="31" pos="3840">
          <p15:clr>
            <a:srgbClr val="A4A3A4"/>
          </p15:clr>
        </p15:guide>
        <p15:guide id="32" pos="240">
          <p15:clr>
            <a:srgbClr val="547EBF"/>
          </p15:clr>
        </p15:guide>
        <p15:guide id="33" orient="horz" pos="240">
          <p15:clr>
            <a:srgbClr val="547EBF"/>
          </p15:clr>
        </p15:guide>
        <p15:guide id="34" pos="7440">
          <p15:clr>
            <a:srgbClr val="547EBF"/>
          </p15:clr>
        </p15:guide>
        <p15:guide id="35" orient="horz" pos="4080">
          <p15:clr>
            <a:srgbClr val="547EBF"/>
          </p15:clr>
        </p15:guide>
        <p15:guide id="36" pos="3960">
          <p15:clr>
            <a:srgbClr val="547EBF"/>
          </p15:clr>
        </p15:guide>
        <p15:guide id="37" pos="3720">
          <p15:clr>
            <a:srgbClr val="547EBF"/>
          </p15:clr>
        </p15:guide>
        <p15:guide id="38" pos="2112">
          <p15:clr>
            <a:srgbClr val="547EBF"/>
          </p15:clr>
        </p15:guide>
        <p15:guide id="39" pos="1848">
          <p15:clr>
            <a:srgbClr val="547EBF"/>
          </p15:clr>
        </p15:guide>
        <p15:guide id="40" pos="5568">
          <p15:clr>
            <a:srgbClr val="547EBF"/>
          </p15:clr>
        </p15:guide>
        <p15:guide id="41" pos="5832">
          <p15:clr>
            <a:srgbClr val="547EBF"/>
          </p15:clr>
        </p15:guide>
        <p15:guide id="42" pos="4968">
          <p15:clr>
            <a:srgbClr val="9FCC3B"/>
          </p15:clr>
        </p15:guide>
        <p15:guide id="43" pos="5208">
          <p15:clr>
            <a:srgbClr val="9FCC3B"/>
          </p15:clr>
        </p15:guide>
        <p15:guide id="44" pos="2712">
          <p15:clr>
            <a:srgbClr val="9FCC3B"/>
          </p15:clr>
        </p15:guide>
        <p15:guide id="45" pos="2472">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3390/ijerph18041952"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publicdomainpictures.net/view-image.php?image=82809&amp;picture=woma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pxhere.com/en/photo/56945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p:txBody>
          <a:bodyPr>
            <a:noAutofit/>
          </a:bodyPr>
          <a:lstStyle/>
          <a:p>
            <a:r>
              <a:rPr lang="en-US" dirty="0"/>
              <a:t> Domestic Violence Survivors Group</a:t>
            </a:r>
            <a:br>
              <a:rPr lang="en-US" dirty="0"/>
            </a:br>
            <a:br>
              <a:rPr lang="en-US" sz="1800" dirty="0"/>
            </a:br>
            <a:r>
              <a:rPr lang="en-US" sz="1800" dirty="0"/>
              <a:t>Rebekah Lee CNL 520</a:t>
            </a:r>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A202-23A3-4F3A-AA92-0172C8D2DA06}"/>
              </a:ext>
            </a:extLst>
          </p:cNvPr>
          <p:cNvSpPr>
            <a:spLocks noGrp="1"/>
          </p:cNvSpPr>
          <p:nvPr>
            <p:ph type="title"/>
          </p:nvPr>
        </p:nvSpPr>
        <p:spPr/>
        <p:txBody>
          <a:bodyPr wrap="square" anchor="b">
            <a:normAutofit/>
          </a:bodyPr>
          <a:lstStyle/>
          <a:p>
            <a:r>
              <a:rPr lang="en-US" dirty="0"/>
              <a:t>Speaking impact </a:t>
            </a:r>
          </a:p>
        </p:txBody>
      </p:sp>
      <p:pic>
        <p:nvPicPr>
          <p:cNvPr id="10" name="Picture Placeholder 9" descr="Close-up of a snow covered road">
            <a:extLst>
              <a:ext uri="{FF2B5EF4-FFF2-40B4-BE49-F238E27FC236}">
                <a16:creationId xmlns:a16="http://schemas.microsoft.com/office/drawing/2014/main" id="{1A068317-699A-4C96-BD22-58E7B50ADDE8}"/>
              </a:ext>
            </a:extLst>
          </p:cNvPr>
          <p:cNvPicPr>
            <a:picLocks noGrp="1" noChangeAspect="1"/>
          </p:cNvPicPr>
          <p:nvPr>
            <p:ph type="pic" sz="quarter" idx="14"/>
          </p:nvPr>
        </p:nvPicPr>
        <p:blipFill>
          <a:blip r:embed="rId3"/>
          <a:srcRect l="33364" r="33364"/>
          <a:stretch/>
        </p:blipFill>
        <p:spPr/>
      </p:pic>
      <p:sp>
        <p:nvSpPr>
          <p:cNvPr id="3" name="Content Placeholder 2">
            <a:extLst>
              <a:ext uri="{FF2B5EF4-FFF2-40B4-BE49-F238E27FC236}">
                <a16:creationId xmlns:a16="http://schemas.microsoft.com/office/drawing/2014/main" id="{7B943E7C-A74D-4CB3-844B-51917C88C95F}"/>
              </a:ext>
            </a:extLst>
          </p:cNvPr>
          <p:cNvSpPr>
            <a:spLocks noGrp="1"/>
          </p:cNvSpPr>
          <p:nvPr>
            <p:ph idx="10"/>
          </p:nvPr>
        </p:nvSpPr>
        <p:spPr>
          <a:ln>
            <a:noFill/>
          </a:ln>
        </p:spPr>
        <p:txBody>
          <a:bodyPr>
            <a:normAutofit/>
          </a:bodyPr>
          <a:lstStyle/>
          <a:p>
            <a:r>
              <a:rPr lang="en-US" dirty="0"/>
              <a:t>Your ability to communicate effectively will leave a lasting impact on your audience</a:t>
            </a:r>
          </a:p>
          <a:p>
            <a:r>
              <a:rPr lang="en-US" dirty="0"/>
              <a:t>Effectively communicating involves not only delivering a message but also resonating with the experiences, values, and emotions of those listening </a:t>
            </a:r>
          </a:p>
        </p:txBody>
      </p:sp>
    </p:spTree>
    <p:extLst>
      <p:ext uri="{BB962C8B-B14F-4D97-AF65-F5344CB8AC3E}">
        <p14:creationId xmlns:p14="http://schemas.microsoft.com/office/powerpoint/2010/main" val="445070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r>
              <a:rPr lang="en-US"/>
              <a:t>Dynamic delivery</a:t>
            </a:r>
            <a:endParaRPr lang="en-US" dirty="0"/>
          </a:p>
        </p:txBody>
      </p:sp>
      <p:sp>
        <p:nvSpPr>
          <p:cNvPr id="18" name="Content Placeholder 17">
            <a:extLst>
              <a:ext uri="{FF2B5EF4-FFF2-40B4-BE49-F238E27FC236}">
                <a16:creationId xmlns:a16="http://schemas.microsoft.com/office/drawing/2014/main" id="{23780F96-A835-781A-F44F-1A735EFD59C0}"/>
              </a:ext>
            </a:extLst>
          </p:cNvPr>
          <p:cNvSpPr>
            <a:spLocks noGrp="1"/>
          </p:cNvSpPr>
          <p:nvPr>
            <p:ph idx="10"/>
          </p:nvPr>
        </p:nvSpPr>
        <p:spPr/>
        <p:txBody>
          <a:bodyPr/>
          <a:lstStyle/>
          <a:p>
            <a:r>
              <a:rPr lang="en-US"/>
              <a:t>Learn to infuse energy into your delivery to leave a lasting impression</a:t>
            </a:r>
          </a:p>
          <a:p>
            <a:r>
              <a:rPr lang="en-US"/>
              <a:t>One of the goals of effective communication is to motivate your audience</a:t>
            </a:r>
            <a:endParaRPr lang="en-US" dirty="0"/>
          </a:p>
        </p:txBody>
      </p:sp>
      <p:graphicFrame>
        <p:nvGraphicFramePr>
          <p:cNvPr id="15" name="Content Placeholder 18">
            <a:extLst>
              <a:ext uri="{FF2B5EF4-FFF2-40B4-BE49-F238E27FC236}">
                <a16:creationId xmlns:a16="http://schemas.microsoft.com/office/drawing/2014/main" id="{74BD87A9-1BDA-A162-93E6-ABF9D3330593}"/>
              </a:ext>
            </a:extLst>
          </p:cNvPr>
          <p:cNvGraphicFramePr>
            <a:graphicFrameLocks noGrp="1"/>
          </p:cNvGraphicFramePr>
          <p:nvPr>
            <p:ph type="tbl" sz="quarter" idx="11"/>
            <p:extLst>
              <p:ext uri="{D42A27DB-BD31-4B8C-83A1-F6EECF244321}">
                <p14:modId xmlns:p14="http://schemas.microsoft.com/office/powerpoint/2010/main" val="1814721441"/>
              </p:ext>
            </p:extLst>
          </p:nvPr>
        </p:nvGraphicFramePr>
        <p:xfrm>
          <a:off x="4833938" y="1997075"/>
          <a:ext cx="6275389" cy="3657600"/>
        </p:xfrm>
        <a:graphic>
          <a:graphicData uri="http://schemas.openxmlformats.org/drawingml/2006/table">
            <a:tbl>
              <a:tblPr firstRow="1" bandRow="1">
                <a:tableStyleId>{0505E3EF-67EA-436B-97B2-0124C06EBD24}</a:tableStyleId>
              </a:tblPr>
              <a:tblGrid>
                <a:gridCol w="1644650">
                  <a:extLst>
                    <a:ext uri="{9D8B030D-6E8A-4147-A177-3AD203B41FA5}">
                      <a16:colId xmlns:a16="http://schemas.microsoft.com/office/drawing/2014/main" val="1953879122"/>
                    </a:ext>
                  </a:extLst>
                </a:gridCol>
                <a:gridCol w="2146230">
                  <a:extLst>
                    <a:ext uri="{9D8B030D-6E8A-4147-A177-3AD203B41FA5}">
                      <a16:colId xmlns:a16="http://schemas.microsoft.com/office/drawing/2014/main" val="4255660074"/>
                    </a:ext>
                  </a:extLst>
                </a:gridCol>
                <a:gridCol w="1210196">
                  <a:extLst>
                    <a:ext uri="{9D8B030D-6E8A-4147-A177-3AD203B41FA5}">
                      <a16:colId xmlns:a16="http://schemas.microsoft.com/office/drawing/2014/main" val="1104385112"/>
                    </a:ext>
                  </a:extLst>
                </a:gridCol>
                <a:gridCol w="1274313">
                  <a:extLst>
                    <a:ext uri="{9D8B030D-6E8A-4147-A177-3AD203B41FA5}">
                      <a16:colId xmlns:a16="http://schemas.microsoft.com/office/drawing/2014/main" val="1754314948"/>
                    </a:ext>
                  </a:extLst>
                </a:gridCol>
              </a:tblGrid>
              <a:tr h="555104">
                <a:tc>
                  <a:txBody>
                    <a:bodyPr/>
                    <a:lstStyle/>
                    <a:p>
                      <a:pPr algn="ctr"/>
                      <a:r>
                        <a:rPr lang="en-US" sz="1800" b="1" dirty="0">
                          <a:solidFill>
                            <a:sysClr val="windowText" lastClr="000000"/>
                          </a:solidFill>
                        </a:rPr>
                        <a:t>Metric</a:t>
                      </a:r>
                    </a:p>
                  </a:txBody>
                  <a:tcPr anchor="ctr"/>
                </a:tc>
                <a:tc>
                  <a:txBody>
                    <a:bodyPr/>
                    <a:lstStyle/>
                    <a:p>
                      <a:pPr algn="ctr"/>
                      <a:r>
                        <a:rPr lang="en-US" sz="1800" b="1" dirty="0">
                          <a:solidFill>
                            <a:sysClr val="windowText" lastClr="000000"/>
                          </a:solidFill>
                        </a:rPr>
                        <a:t>Measurement</a:t>
                      </a:r>
                    </a:p>
                  </a:txBody>
                  <a:tcPr anchor="ctr"/>
                </a:tc>
                <a:tc>
                  <a:txBody>
                    <a:bodyPr/>
                    <a:lstStyle/>
                    <a:p>
                      <a:pPr algn="ctr"/>
                      <a:r>
                        <a:rPr lang="en-US" sz="1800" b="1" dirty="0">
                          <a:solidFill>
                            <a:sysClr val="windowText" lastClr="000000"/>
                          </a:solidFill>
                        </a:rPr>
                        <a:t>Target</a:t>
                      </a:r>
                    </a:p>
                  </a:txBody>
                  <a:tcPr anchor="ctr"/>
                </a:tc>
                <a:tc>
                  <a:txBody>
                    <a:bodyPr/>
                    <a:lstStyle/>
                    <a:p>
                      <a:pPr algn="ctr"/>
                      <a:r>
                        <a:rPr lang="en-US" sz="1800" b="1" dirty="0">
                          <a:solidFill>
                            <a:sysClr val="windowText" lastClr="000000"/>
                          </a:solidFill>
                        </a:rPr>
                        <a:t>Actual</a:t>
                      </a:r>
                    </a:p>
                  </a:txBody>
                  <a:tcPr anchor="ctr"/>
                </a:tc>
                <a:extLst>
                  <a:ext uri="{0D108BD9-81ED-4DB2-BD59-A6C34878D82A}">
                    <a16:rowId xmlns:a16="http://schemas.microsoft.com/office/drawing/2014/main" val="217027855"/>
                  </a:ext>
                </a:extLst>
              </a:tr>
              <a:tr h="775624">
                <a:tc>
                  <a:txBody>
                    <a:bodyPr/>
                    <a:lstStyle/>
                    <a:p>
                      <a:pPr algn="ctr"/>
                      <a:r>
                        <a:rPr lang="en-US" sz="1800" dirty="0"/>
                        <a:t>Audience attendance</a:t>
                      </a:r>
                    </a:p>
                  </a:txBody>
                  <a:tcPr anchor="ctr"/>
                </a:tc>
                <a:tc>
                  <a:txBody>
                    <a:bodyPr/>
                    <a:lstStyle/>
                    <a:p>
                      <a:pPr algn="ctr"/>
                      <a:r>
                        <a:rPr lang="en-US" sz="1800" dirty="0"/>
                        <a:t># of attendees</a:t>
                      </a:r>
                    </a:p>
                  </a:txBody>
                  <a:tcPr anchor="ctr"/>
                </a:tc>
                <a:tc>
                  <a:txBody>
                    <a:bodyPr/>
                    <a:lstStyle/>
                    <a:p>
                      <a:pPr algn="ctr"/>
                      <a:r>
                        <a:rPr lang="en-US" sz="1800" dirty="0"/>
                        <a:t>150</a:t>
                      </a:r>
                    </a:p>
                  </a:txBody>
                  <a:tcPr anchor="ctr"/>
                </a:tc>
                <a:tc>
                  <a:txBody>
                    <a:bodyPr/>
                    <a:lstStyle/>
                    <a:p>
                      <a:pPr algn="ctr"/>
                      <a:r>
                        <a:rPr lang="en-US" sz="1800" dirty="0"/>
                        <a:t>120</a:t>
                      </a:r>
                    </a:p>
                  </a:txBody>
                  <a:tcPr anchor="ctr"/>
                </a:tc>
                <a:extLst>
                  <a:ext uri="{0D108BD9-81ED-4DB2-BD59-A6C34878D82A}">
                    <a16:rowId xmlns:a16="http://schemas.microsoft.com/office/drawing/2014/main" val="3504089530"/>
                  </a:ext>
                </a:extLst>
              </a:tr>
              <a:tr h="775624">
                <a:tc>
                  <a:txBody>
                    <a:bodyPr/>
                    <a:lstStyle/>
                    <a:p>
                      <a:pPr algn="ctr"/>
                      <a:r>
                        <a:rPr lang="en-US" sz="1800" dirty="0"/>
                        <a:t>Engagement duration</a:t>
                      </a:r>
                    </a:p>
                  </a:txBody>
                  <a:tcPr anchor="ctr"/>
                </a:tc>
                <a:tc>
                  <a:txBody>
                    <a:bodyPr/>
                    <a:lstStyle/>
                    <a:p>
                      <a:pPr algn="ctr"/>
                      <a:r>
                        <a:rPr lang="en-US" sz="1800" dirty="0"/>
                        <a:t>Minutes</a:t>
                      </a:r>
                    </a:p>
                  </a:txBody>
                  <a:tcPr anchor="ctr"/>
                </a:tc>
                <a:tc>
                  <a:txBody>
                    <a:bodyPr/>
                    <a:lstStyle/>
                    <a:p>
                      <a:pPr algn="ctr"/>
                      <a:r>
                        <a:rPr lang="en-US" sz="1800" dirty="0"/>
                        <a:t>60</a:t>
                      </a:r>
                    </a:p>
                  </a:txBody>
                  <a:tcPr anchor="ctr"/>
                </a:tc>
                <a:tc>
                  <a:txBody>
                    <a:bodyPr/>
                    <a:lstStyle/>
                    <a:p>
                      <a:pPr algn="ctr"/>
                      <a:r>
                        <a:rPr lang="en-US" sz="1800" dirty="0"/>
                        <a:t>75</a:t>
                      </a:r>
                    </a:p>
                  </a:txBody>
                  <a:tcPr anchor="ctr"/>
                </a:tc>
                <a:extLst>
                  <a:ext uri="{0D108BD9-81ED-4DB2-BD59-A6C34878D82A}">
                    <a16:rowId xmlns:a16="http://schemas.microsoft.com/office/drawing/2014/main" val="2230475111"/>
                  </a:ext>
                </a:extLst>
              </a:tr>
              <a:tr h="775624">
                <a:tc>
                  <a:txBody>
                    <a:bodyPr/>
                    <a:lstStyle/>
                    <a:p>
                      <a:pPr algn="ctr"/>
                      <a:r>
                        <a:rPr lang="en-US" sz="1800" dirty="0"/>
                        <a:t>Q&amp;A interaction</a:t>
                      </a:r>
                    </a:p>
                  </a:txBody>
                  <a:tcPr anchor="ctr"/>
                </a:tc>
                <a:tc>
                  <a:txBody>
                    <a:bodyPr/>
                    <a:lstStyle/>
                    <a:p>
                      <a:pPr algn="ctr"/>
                      <a:r>
                        <a:rPr lang="en-US" sz="1800" dirty="0"/>
                        <a:t># of questions</a:t>
                      </a:r>
                    </a:p>
                  </a:txBody>
                  <a:tcPr anchor="ctr"/>
                </a:tc>
                <a:tc>
                  <a:txBody>
                    <a:bodyPr/>
                    <a:lstStyle/>
                    <a:p>
                      <a:pPr algn="ctr"/>
                      <a:r>
                        <a:rPr lang="en-US" sz="1800" dirty="0"/>
                        <a:t>10</a:t>
                      </a:r>
                    </a:p>
                  </a:txBody>
                  <a:tcPr anchor="ctr"/>
                </a:tc>
                <a:tc>
                  <a:txBody>
                    <a:bodyPr/>
                    <a:lstStyle/>
                    <a:p>
                      <a:pPr algn="ctr"/>
                      <a:r>
                        <a:rPr lang="en-US" sz="1800" dirty="0"/>
                        <a:t>15</a:t>
                      </a:r>
                    </a:p>
                  </a:txBody>
                  <a:tcPr anchor="ctr"/>
                </a:tc>
                <a:extLst>
                  <a:ext uri="{0D108BD9-81ED-4DB2-BD59-A6C34878D82A}">
                    <a16:rowId xmlns:a16="http://schemas.microsoft.com/office/drawing/2014/main" val="268051783"/>
                  </a:ext>
                </a:extLst>
              </a:tr>
              <a:tr h="775624">
                <a:tc>
                  <a:txBody>
                    <a:bodyPr/>
                    <a:lstStyle/>
                    <a:p>
                      <a:pPr algn="ctr"/>
                      <a:r>
                        <a:rPr lang="en-US" sz="1800" dirty="0"/>
                        <a:t>Positive feedback</a:t>
                      </a:r>
                    </a:p>
                  </a:txBody>
                  <a:tcPr anchor="ctr"/>
                </a:tc>
                <a:tc>
                  <a:txBody>
                    <a:bodyPr/>
                    <a:lstStyle/>
                    <a:p>
                      <a:pPr algn="ctr"/>
                      <a:r>
                        <a:rPr lang="en-US" sz="1800" dirty="0"/>
                        <a:t>Percentage (%)</a:t>
                      </a:r>
                    </a:p>
                  </a:txBody>
                  <a:tcPr anchor="ctr"/>
                </a:tc>
                <a:tc>
                  <a:txBody>
                    <a:bodyPr/>
                    <a:lstStyle/>
                    <a:p>
                      <a:pPr algn="ctr"/>
                      <a:r>
                        <a:rPr lang="en-US" sz="1800" dirty="0"/>
                        <a:t>90</a:t>
                      </a:r>
                    </a:p>
                  </a:txBody>
                  <a:tcPr anchor="ctr"/>
                </a:tc>
                <a:tc>
                  <a:txBody>
                    <a:bodyPr/>
                    <a:lstStyle/>
                    <a:p>
                      <a:pPr algn="ctr"/>
                      <a:r>
                        <a:rPr lang="en-US" sz="1800" dirty="0"/>
                        <a:t>95</a:t>
                      </a:r>
                    </a:p>
                  </a:txBody>
                  <a:tcPr anchor="ctr"/>
                </a:tc>
                <a:extLst>
                  <a:ext uri="{0D108BD9-81ED-4DB2-BD59-A6C34878D82A}">
                    <a16:rowId xmlns:a16="http://schemas.microsoft.com/office/drawing/2014/main" val="2961464013"/>
                  </a:ext>
                </a:extLst>
              </a:tr>
            </a:tbl>
          </a:graphicData>
        </a:graphic>
      </p:graphicFrame>
    </p:spTree>
    <p:extLst>
      <p:ext uri="{BB962C8B-B14F-4D97-AF65-F5344CB8AC3E}">
        <p14:creationId xmlns:p14="http://schemas.microsoft.com/office/powerpoint/2010/main" val="4212917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7900A-321E-9B5B-1413-B314F2F36F75}"/>
              </a:ext>
            </a:extLst>
          </p:cNvPr>
          <p:cNvSpPr>
            <a:spLocks noGrp="1"/>
          </p:cNvSpPr>
          <p:nvPr>
            <p:ph type="title"/>
          </p:nvPr>
        </p:nvSpPr>
        <p:spPr/>
        <p:txBody>
          <a:bodyPr/>
          <a:lstStyle/>
          <a:p>
            <a:r>
              <a:rPr lang="en-US" dirty="0"/>
              <a:t>Final tips &amp; takeaways </a:t>
            </a:r>
          </a:p>
        </p:txBody>
      </p:sp>
      <p:sp>
        <p:nvSpPr>
          <p:cNvPr id="3" name="Content Placeholder 2">
            <a:extLst>
              <a:ext uri="{FF2B5EF4-FFF2-40B4-BE49-F238E27FC236}">
                <a16:creationId xmlns:a16="http://schemas.microsoft.com/office/drawing/2014/main" id="{E5A72B37-52D4-0A96-B878-D66F72705952}"/>
              </a:ext>
            </a:extLst>
          </p:cNvPr>
          <p:cNvSpPr>
            <a:spLocks noGrp="1"/>
          </p:cNvSpPr>
          <p:nvPr>
            <p:ph idx="11"/>
          </p:nvPr>
        </p:nvSpPr>
        <p:spPr/>
        <p:txBody>
          <a:bodyPr>
            <a:normAutofit/>
          </a:bodyPr>
          <a:lstStyle/>
          <a:p>
            <a:r>
              <a:rPr lang="en-US" dirty="0"/>
              <a:t>Consistent rehearsal</a:t>
            </a:r>
          </a:p>
          <a:p>
            <a:pPr lvl="1"/>
            <a:r>
              <a:rPr lang="en-US" dirty="0"/>
              <a:t>Strengthen your familiarity</a:t>
            </a:r>
          </a:p>
          <a:p>
            <a:r>
              <a:rPr lang="en-US" dirty="0"/>
              <a:t>Refine delivery style</a:t>
            </a:r>
          </a:p>
          <a:p>
            <a:pPr lvl="1"/>
            <a:r>
              <a:rPr lang="en-US" dirty="0"/>
              <a:t>Pacing, tone, and emphasis</a:t>
            </a:r>
          </a:p>
          <a:p>
            <a:r>
              <a:rPr lang="en-US" dirty="0"/>
              <a:t>Timing and transitions</a:t>
            </a:r>
          </a:p>
          <a:p>
            <a:pPr lvl="1"/>
            <a:r>
              <a:rPr lang="en-US" dirty="0"/>
              <a:t>Aim for seamless, professional delivery</a:t>
            </a:r>
          </a:p>
          <a:p>
            <a:r>
              <a:rPr lang="en-US" dirty="0"/>
              <a:t>Practice audience</a:t>
            </a:r>
          </a:p>
          <a:p>
            <a:pPr lvl="1"/>
            <a:r>
              <a:rPr lang="en-US" dirty="0"/>
              <a:t>Enlist colleagues to listen &amp; provide feedback</a:t>
            </a:r>
          </a:p>
          <a:p>
            <a:endParaRPr lang="en-US" dirty="0"/>
          </a:p>
        </p:txBody>
      </p:sp>
      <p:sp>
        <p:nvSpPr>
          <p:cNvPr id="4" name="Content Placeholder 3">
            <a:extLst>
              <a:ext uri="{FF2B5EF4-FFF2-40B4-BE49-F238E27FC236}">
                <a16:creationId xmlns:a16="http://schemas.microsoft.com/office/drawing/2014/main" id="{67EC3CA0-178A-3589-C916-CA7F321825A5}"/>
              </a:ext>
            </a:extLst>
          </p:cNvPr>
          <p:cNvSpPr>
            <a:spLocks noGrp="1"/>
          </p:cNvSpPr>
          <p:nvPr>
            <p:ph sz="half" idx="10"/>
          </p:nvPr>
        </p:nvSpPr>
        <p:spPr/>
        <p:txBody>
          <a:bodyPr>
            <a:normAutofit/>
          </a:bodyPr>
          <a:lstStyle/>
          <a:p>
            <a:r>
              <a:rPr lang="en-US" dirty="0"/>
              <a:t>Seek feedback</a:t>
            </a:r>
          </a:p>
          <a:p>
            <a:r>
              <a:rPr lang="en-US" dirty="0"/>
              <a:t>Reflect on performance</a:t>
            </a:r>
          </a:p>
          <a:p>
            <a:r>
              <a:rPr lang="en-US" dirty="0"/>
              <a:t>Explore new techniques</a:t>
            </a:r>
          </a:p>
          <a:p>
            <a:r>
              <a:rPr lang="en-US" dirty="0"/>
              <a:t>Set personal goals</a:t>
            </a:r>
          </a:p>
          <a:p>
            <a:r>
              <a:rPr lang="en-US" dirty="0"/>
              <a:t>Iterate and adapt</a:t>
            </a:r>
          </a:p>
        </p:txBody>
      </p:sp>
    </p:spTree>
    <p:extLst>
      <p:ext uri="{BB962C8B-B14F-4D97-AF65-F5344CB8AC3E}">
        <p14:creationId xmlns:p14="http://schemas.microsoft.com/office/powerpoint/2010/main" val="240967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3890507" y="395289"/>
            <a:ext cx="7733329" cy="1189806"/>
          </a:xfrm>
        </p:spPr>
        <p:txBody>
          <a:bodyPr anchor="b">
            <a:normAutofit/>
          </a:bodyPr>
          <a:lstStyle/>
          <a:p>
            <a:pPr algn="ctr"/>
            <a:r>
              <a:rPr lang="en-US" dirty="0"/>
              <a:t>References</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sz="half" idx="13"/>
          </p:nvPr>
        </p:nvSpPr>
        <p:spPr>
          <a:xfrm>
            <a:off x="3640015" y="1899138"/>
            <a:ext cx="8230005" cy="4277458"/>
          </a:xfrm>
        </p:spPr>
        <p:txBody>
          <a:bodyPr>
            <a:normAutofit/>
          </a:bodyPr>
          <a:lstStyle/>
          <a:p>
            <a:r>
              <a:rPr lang="en-US" b="0" i="0" dirty="0">
                <a:effectLst/>
              </a:rPr>
              <a:t>Crespo, M., </a:t>
            </a:r>
            <a:r>
              <a:rPr lang="en-US" b="0" i="0" dirty="0" err="1">
                <a:effectLst/>
              </a:rPr>
              <a:t>Arinero</a:t>
            </a:r>
            <a:r>
              <a:rPr lang="en-US" b="0" i="0" dirty="0">
                <a:effectLst/>
              </a:rPr>
              <a:t>, M., &amp; </a:t>
            </a:r>
            <a:r>
              <a:rPr lang="en-US" b="0" i="0" dirty="0" err="1">
                <a:effectLst/>
              </a:rPr>
              <a:t>Soberón</a:t>
            </a:r>
            <a:r>
              <a:rPr lang="en-US" b="0" i="0" dirty="0">
                <a:effectLst/>
              </a:rPr>
              <a:t>, C. (2021). Analysis of Effectiveness of Individual and Group Trauma-Focused Interventions for Female Victims of Intimate Partner Violence. </a:t>
            </a:r>
            <a:r>
              <a:rPr lang="en-US" b="0" i="1" dirty="0">
                <a:effectLst/>
              </a:rPr>
              <a:t>International journal of environmental research and public health</a:t>
            </a:r>
            <a:r>
              <a:rPr lang="en-US" b="0" i="0" dirty="0">
                <a:effectLst/>
              </a:rPr>
              <a:t>, </a:t>
            </a:r>
            <a:r>
              <a:rPr lang="en-US" b="0" i="1" dirty="0">
                <a:effectLst/>
              </a:rPr>
              <a:t>18</a:t>
            </a:r>
            <a:r>
              <a:rPr lang="en-US" b="0" i="0" dirty="0">
                <a:effectLst/>
              </a:rPr>
              <a:t>(4), 1952. </a:t>
            </a:r>
            <a:r>
              <a:rPr lang="en-US" b="0" i="0" dirty="0">
                <a:effectLst/>
                <a:hlinkClick r:id="rId3"/>
              </a:rPr>
              <a:t>https://doi.org/10.3390/ijerph18041952</a:t>
            </a:r>
            <a:endParaRPr lang="en-US" b="0" i="0" dirty="0">
              <a:effectLst/>
            </a:endParaRPr>
          </a:p>
          <a:p>
            <a:r>
              <a:rPr lang="en-US" dirty="0">
                <a:effectLst/>
              </a:rPr>
              <a:t>Vargas, L., &amp; Dickson, S. (2006). </a:t>
            </a:r>
            <a:r>
              <a:rPr lang="en-US" i="1" dirty="0">
                <a:effectLst/>
              </a:rPr>
              <a:t>The importance of cultural responsiveness when treating ...</a:t>
            </a:r>
            <a:r>
              <a:rPr lang="en-US" dirty="0">
                <a:effectLst/>
              </a:rPr>
              <a:t> The Importance of Cultural Responsiveness When Treating Domestic Violence Survivors. https://www.counseling.org/resources/library/vistas/vistas06_online-only/Vargas.pdf </a:t>
            </a:r>
          </a:p>
          <a:p>
            <a:endParaRPr lang="en-US" dirty="0"/>
          </a:p>
        </p:txBody>
      </p:sp>
    </p:spTree>
    <p:extLst>
      <p:ext uri="{BB962C8B-B14F-4D97-AF65-F5344CB8AC3E}">
        <p14:creationId xmlns:p14="http://schemas.microsoft.com/office/powerpoint/2010/main" val="3103683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530307" y="430521"/>
            <a:ext cx="3389065" cy="1847528"/>
          </a:xfrm>
        </p:spPr>
        <p:txBody>
          <a:bodyPr anchor="b">
            <a:normAutofit/>
          </a:bodyPr>
          <a:lstStyle/>
          <a:p>
            <a:r>
              <a:rPr lang="en-US" dirty="0"/>
              <a:t>DV Group for Women</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sz="quarter" idx="15"/>
          </p:nvPr>
        </p:nvSpPr>
        <p:spPr>
          <a:xfrm>
            <a:off x="530307" y="2745610"/>
            <a:ext cx="3389065" cy="3499611"/>
          </a:xfrm>
        </p:spPr>
        <p:txBody>
          <a:bodyPr>
            <a:normAutofit/>
          </a:bodyPr>
          <a:lstStyle/>
          <a:p>
            <a:r>
              <a:rPr lang="en-US" dirty="0"/>
              <a:t>Survivors or victimized</a:t>
            </a:r>
          </a:p>
          <a:p>
            <a:r>
              <a:rPr lang="en-US" dirty="0"/>
              <a:t>Ages 18+</a:t>
            </a:r>
          </a:p>
          <a:p>
            <a:r>
              <a:rPr lang="en-US" dirty="0"/>
              <a:t>Faith- based</a:t>
            </a:r>
          </a:p>
          <a:p>
            <a:r>
              <a:rPr lang="en-US" dirty="0"/>
              <a:t>Intimate group</a:t>
            </a:r>
          </a:p>
          <a:p>
            <a:r>
              <a:rPr lang="en-US" dirty="0"/>
              <a:t>Weekly Meetings</a:t>
            </a:r>
          </a:p>
        </p:txBody>
      </p:sp>
      <p:pic>
        <p:nvPicPr>
          <p:cNvPr id="13" name="Picture 12" descr="A person with red hair&#10;&#10;Description automatically generated">
            <a:extLst>
              <a:ext uri="{FF2B5EF4-FFF2-40B4-BE49-F238E27FC236}">
                <a16:creationId xmlns:a16="http://schemas.microsoft.com/office/drawing/2014/main" id="{399B5658-D9B6-4FD1-4DDC-EE81ED1A8A3D}"/>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3605" r="12854" b="-1"/>
          <a:stretch/>
        </p:blipFill>
        <p:spPr>
          <a:xfrm>
            <a:off x="4979988" y="430521"/>
            <a:ext cx="6681704" cy="6019264"/>
          </a:xfrm>
          <a:prstGeom prst="rect">
            <a:avLst/>
          </a:prstGeom>
          <a:noFill/>
        </p:spPr>
      </p:pic>
    </p:spTree>
    <p:extLst>
      <p:ext uri="{BB962C8B-B14F-4D97-AF65-F5344CB8AC3E}">
        <p14:creationId xmlns:p14="http://schemas.microsoft.com/office/powerpoint/2010/main" val="132560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a:xfrm>
            <a:off x="462643" y="995761"/>
            <a:ext cx="5160757" cy="2972990"/>
          </a:xfrm>
        </p:spPr>
        <p:txBody>
          <a:bodyPr anchor="b">
            <a:normAutofit/>
          </a:bodyPr>
          <a:lstStyle/>
          <a:p>
            <a:r>
              <a:rPr lang="en-US" dirty="0"/>
              <a:t>The Power of Restoration and Healing</a:t>
            </a:r>
          </a:p>
        </p:txBody>
      </p:sp>
      <p:sp>
        <p:nvSpPr>
          <p:cNvPr id="17" name="Subtitle 2">
            <a:extLst>
              <a:ext uri="{FF2B5EF4-FFF2-40B4-BE49-F238E27FC236}">
                <a16:creationId xmlns:a16="http://schemas.microsoft.com/office/drawing/2014/main" id="{341CD91A-575F-4D4E-F790-0344E141EDA8}"/>
              </a:ext>
            </a:extLst>
          </p:cNvPr>
          <p:cNvSpPr>
            <a:spLocks noGrp="1"/>
          </p:cNvSpPr>
          <p:nvPr>
            <p:ph type="subTitle" idx="1"/>
          </p:nvPr>
        </p:nvSpPr>
        <p:spPr>
          <a:xfrm>
            <a:off x="462643" y="4081727"/>
            <a:ext cx="5160757" cy="1780513"/>
          </a:xfrm>
        </p:spPr>
        <p:txBody>
          <a:bodyPr anchor="t">
            <a:normAutofit/>
          </a:bodyPr>
          <a:lstStyle/>
          <a:p>
            <a:pPr marL="285750" indent="-285750">
              <a:buFont typeface="Wingdings" panose="05000000000000000000" pitchFamily="2" charset="2"/>
              <a:buChar char="v"/>
            </a:pPr>
            <a:r>
              <a:rPr lang="en-US" dirty="0"/>
              <a:t>Freedom</a:t>
            </a:r>
          </a:p>
          <a:p>
            <a:pPr marL="285750" indent="-285750">
              <a:buFont typeface="Wingdings" panose="05000000000000000000" pitchFamily="2" charset="2"/>
              <a:buChar char="v"/>
            </a:pPr>
            <a:r>
              <a:rPr lang="en-US" dirty="0"/>
              <a:t>Self-Love</a:t>
            </a:r>
          </a:p>
          <a:p>
            <a:pPr marL="285750" indent="-285750">
              <a:buFont typeface="Wingdings" panose="05000000000000000000" pitchFamily="2" charset="2"/>
              <a:buChar char="v"/>
            </a:pPr>
            <a:r>
              <a:rPr lang="en-US" dirty="0"/>
              <a:t>resiliency </a:t>
            </a:r>
          </a:p>
        </p:txBody>
      </p:sp>
      <p:pic>
        <p:nvPicPr>
          <p:cNvPr id="5" name="Content Placeholder 4" descr="A stack of rocks on the shore&#10;&#10;Description automatically generated">
            <a:extLst>
              <a:ext uri="{FF2B5EF4-FFF2-40B4-BE49-F238E27FC236}">
                <a16:creationId xmlns:a16="http://schemas.microsoft.com/office/drawing/2014/main" id="{5D8E7782-5B90-5585-9899-2208144AA7AA}"/>
              </a:ext>
            </a:extLst>
          </p:cNvPr>
          <p:cNvPicPr>
            <a:picLocks noGrp="1" noChangeAspect="1"/>
          </p:cNvPicPr>
          <p:nvPr>
            <p:ph type="pic" sz="quarter" idx="13"/>
          </p:nvPr>
        </p:nvPicPr>
        <p:blipFill rotWithShape="1">
          <a:blip r:embed="rId3">
            <a:extLst>
              <a:ext uri="{837473B0-CC2E-450A-ABE3-18F120FF3D39}">
                <a1611:picAttrSrcUrl xmlns:a1611="http://schemas.microsoft.com/office/drawing/2016/11/main" r:id="rId4"/>
              </a:ext>
            </a:extLst>
          </a:blip>
          <a:srcRect l="32209" r="20936"/>
          <a:stretch/>
        </p:blipFill>
        <p:spPr>
          <a:xfrm>
            <a:off x="6654800" y="430266"/>
            <a:ext cx="4995863" cy="5997468"/>
          </a:xfrm>
          <a:noFill/>
        </p:spPr>
      </p:pic>
    </p:spTree>
    <p:extLst>
      <p:ext uri="{BB962C8B-B14F-4D97-AF65-F5344CB8AC3E}">
        <p14:creationId xmlns:p14="http://schemas.microsoft.com/office/powerpoint/2010/main" val="811730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p:txBody>
          <a:bodyPr>
            <a:normAutofit/>
          </a:bodyPr>
          <a:lstStyle/>
          <a:p>
            <a:r>
              <a:rPr lang="en-US" dirty="0"/>
              <a:t>Cultural Considerations</a:t>
            </a:r>
          </a:p>
        </p:txBody>
      </p:sp>
      <p:sp>
        <p:nvSpPr>
          <p:cNvPr id="8" name="Subtitle 7">
            <a:extLst>
              <a:ext uri="{FF2B5EF4-FFF2-40B4-BE49-F238E27FC236}">
                <a16:creationId xmlns:a16="http://schemas.microsoft.com/office/drawing/2014/main" id="{2C602EC3-0115-4FB6-BAA7-BCA17E611651}"/>
              </a:ext>
            </a:extLst>
          </p:cNvPr>
          <p:cNvSpPr>
            <a:spLocks noGrp="1"/>
          </p:cNvSpPr>
          <p:nvPr>
            <p:ph type="subTitle" idx="1"/>
          </p:nvPr>
        </p:nvSpPr>
        <p:spPr/>
        <p:txBody>
          <a:bodyPr anchor="t">
            <a:normAutofit/>
          </a:bodyPr>
          <a:lstStyle/>
          <a:p>
            <a:r>
              <a:rPr lang="en-US" dirty="0"/>
              <a:t>Effects People regardless of class, color or creed</a:t>
            </a:r>
          </a:p>
        </p:txBody>
      </p:sp>
      <p:pic>
        <p:nvPicPr>
          <p:cNvPr id="9" name="Picture Placeholder 8" descr="Aerial view of two persons skiing">
            <a:extLst>
              <a:ext uri="{FF2B5EF4-FFF2-40B4-BE49-F238E27FC236}">
                <a16:creationId xmlns:a16="http://schemas.microsoft.com/office/drawing/2014/main" id="{3157C130-A151-49C9-841C-4727F37F3314}"/>
              </a:ext>
            </a:extLst>
          </p:cNvPr>
          <p:cNvPicPr>
            <a:picLocks noGrp="1" noChangeAspect="1"/>
          </p:cNvPicPr>
          <p:nvPr>
            <p:ph type="pic" sz="quarter" idx="13"/>
          </p:nvPr>
        </p:nvPicPr>
        <p:blipFill rotWithShape="1">
          <a:blip r:embed="rId3"/>
          <a:srcRect l="21670" r="21670"/>
          <a:stretch/>
        </p:blipFill>
        <p:spPr/>
      </p:pic>
    </p:spTree>
    <p:extLst>
      <p:ext uri="{BB962C8B-B14F-4D97-AF65-F5344CB8AC3E}">
        <p14:creationId xmlns:p14="http://schemas.microsoft.com/office/powerpoint/2010/main" val="163442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3EB8-7CF6-FB51-3A0B-37ADDA0C0767}"/>
              </a:ext>
            </a:extLst>
          </p:cNvPr>
          <p:cNvSpPr>
            <a:spLocks noGrp="1"/>
          </p:cNvSpPr>
          <p:nvPr>
            <p:ph type="title"/>
          </p:nvPr>
        </p:nvSpPr>
        <p:spPr>
          <a:xfrm>
            <a:off x="2968048" y="227330"/>
            <a:ext cx="6255903" cy="2996901"/>
          </a:xfrm>
        </p:spPr>
        <p:txBody>
          <a:bodyPr anchor="b">
            <a:normAutofit/>
          </a:bodyPr>
          <a:lstStyle/>
          <a:p>
            <a:pPr>
              <a:lnSpc>
                <a:spcPct val="90000"/>
              </a:lnSpc>
            </a:pPr>
            <a:r>
              <a:rPr lang="en-US" sz="4100" dirty="0"/>
              <a:t>Cultural Considerations </a:t>
            </a:r>
            <a:r>
              <a:rPr lang="en-US" sz="4100" dirty="0" err="1"/>
              <a:t>Ctn’d</a:t>
            </a:r>
            <a:endParaRPr lang="en-US" sz="4100" dirty="0"/>
          </a:p>
        </p:txBody>
      </p:sp>
      <p:sp>
        <p:nvSpPr>
          <p:cNvPr id="14" name="Content Placeholder 2">
            <a:extLst>
              <a:ext uri="{FF2B5EF4-FFF2-40B4-BE49-F238E27FC236}">
                <a16:creationId xmlns:a16="http://schemas.microsoft.com/office/drawing/2014/main" id="{706BEBC7-C197-DB5F-ED7D-1A75DF6A2A19}"/>
              </a:ext>
            </a:extLst>
          </p:cNvPr>
          <p:cNvSpPr>
            <a:spLocks noGrp="1"/>
          </p:cNvSpPr>
          <p:nvPr>
            <p:ph sz="quarter" idx="10"/>
          </p:nvPr>
        </p:nvSpPr>
        <p:spPr>
          <a:xfrm>
            <a:off x="2368296" y="4594288"/>
            <a:ext cx="7659688" cy="1639275"/>
          </a:xfrm>
        </p:spPr>
        <p:txBody>
          <a:bodyPr>
            <a:normAutofit fontScale="62500" lnSpcReduction="20000"/>
          </a:bodyPr>
          <a:lstStyle/>
          <a:p>
            <a:pPr marL="285750" indent="-285750">
              <a:buFont typeface="Wingdings" panose="05000000000000000000" pitchFamily="2" charset="2"/>
              <a:buChar char="v"/>
            </a:pPr>
            <a:r>
              <a:rPr lang="en-US" sz="1800" dirty="0"/>
              <a:t>Culturally Responsive Assessment</a:t>
            </a:r>
          </a:p>
          <a:p>
            <a:pPr marL="285750" indent="-285750">
              <a:buFont typeface="Wingdings" panose="05000000000000000000" pitchFamily="2" charset="2"/>
              <a:buChar char="v"/>
            </a:pPr>
            <a:r>
              <a:rPr lang="en-US" sz="1800" dirty="0"/>
              <a:t>Clinical Interviews</a:t>
            </a:r>
          </a:p>
          <a:p>
            <a:pPr marL="285750" indent="-285750">
              <a:buFont typeface="Wingdings" panose="05000000000000000000" pitchFamily="2" charset="2"/>
              <a:buChar char="v"/>
            </a:pPr>
            <a:r>
              <a:rPr lang="en-US" sz="1800" dirty="0"/>
              <a:t>Personality Tests</a:t>
            </a:r>
          </a:p>
          <a:p>
            <a:pPr marL="285750" indent="-285750">
              <a:buFont typeface="Wingdings" panose="05000000000000000000" pitchFamily="2" charset="2"/>
              <a:buChar char="v"/>
            </a:pPr>
            <a:r>
              <a:rPr lang="en-US" sz="1800" dirty="0"/>
              <a:t>Structured Questionnaire</a:t>
            </a:r>
          </a:p>
          <a:p>
            <a:pPr marL="285750" indent="-285750">
              <a:buFont typeface="Wingdings" panose="05000000000000000000" pitchFamily="2" charset="2"/>
              <a:buChar char="v"/>
            </a:pPr>
            <a:r>
              <a:rPr lang="en-US" dirty="0"/>
              <a:t>Use of interpreters</a:t>
            </a:r>
          </a:p>
        </p:txBody>
      </p:sp>
    </p:spTree>
    <p:extLst>
      <p:ext uri="{BB962C8B-B14F-4D97-AF65-F5344CB8AC3E}">
        <p14:creationId xmlns:p14="http://schemas.microsoft.com/office/powerpoint/2010/main" val="1832302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291F2-4F3B-9988-830C-3A03B6B27807}"/>
              </a:ext>
            </a:extLst>
          </p:cNvPr>
          <p:cNvSpPr>
            <a:spLocks noGrp="1"/>
          </p:cNvSpPr>
          <p:nvPr>
            <p:ph type="title"/>
          </p:nvPr>
        </p:nvSpPr>
        <p:spPr>
          <a:xfrm>
            <a:off x="568163" y="400049"/>
            <a:ext cx="8647721" cy="1185045"/>
          </a:xfrm>
        </p:spPr>
        <p:txBody>
          <a:bodyPr anchor="b">
            <a:normAutofit/>
          </a:bodyPr>
          <a:lstStyle/>
          <a:p>
            <a:pPr algn="ctr"/>
            <a:r>
              <a:rPr lang="en-US" dirty="0"/>
              <a:t>Number of Sessions</a:t>
            </a:r>
          </a:p>
        </p:txBody>
      </p:sp>
      <p:graphicFrame>
        <p:nvGraphicFramePr>
          <p:cNvPr id="5" name="Content Placeholder 1">
            <a:extLst>
              <a:ext uri="{FF2B5EF4-FFF2-40B4-BE49-F238E27FC236}">
                <a16:creationId xmlns:a16="http://schemas.microsoft.com/office/drawing/2014/main" id="{8CB2A2EC-0435-18B5-C0FF-7A713625EC2B}"/>
              </a:ext>
            </a:extLst>
          </p:cNvPr>
          <p:cNvGraphicFramePr>
            <a:graphicFrameLocks noGrp="1"/>
          </p:cNvGraphicFramePr>
          <p:nvPr>
            <p:ph idx="10"/>
            <p:extLst>
              <p:ext uri="{D42A27DB-BD31-4B8C-83A1-F6EECF244321}">
                <p14:modId xmlns:p14="http://schemas.microsoft.com/office/powerpoint/2010/main" val="1066446407"/>
              </p:ext>
            </p:extLst>
          </p:nvPr>
        </p:nvGraphicFramePr>
        <p:xfrm>
          <a:off x="568163" y="1997132"/>
          <a:ext cx="8652793" cy="4232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4867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p:txBody>
          <a:bodyPr anchor="b">
            <a:normAutofit/>
          </a:bodyPr>
          <a:lstStyle/>
          <a:p>
            <a:r>
              <a:rPr lang="en-US" dirty="0"/>
              <a:t>Goals of Counseling Group</a:t>
            </a:r>
          </a:p>
        </p:txBody>
      </p:sp>
      <p:sp>
        <p:nvSpPr>
          <p:cNvPr id="8" name="Subtitle 7">
            <a:extLst>
              <a:ext uri="{FF2B5EF4-FFF2-40B4-BE49-F238E27FC236}">
                <a16:creationId xmlns:a16="http://schemas.microsoft.com/office/drawing/2014/main" id="{2C602EC3-0115-4FB6-BAA7-BCA17E611651}"/>
              </a:ext>
            </a:extLst>
          </p:cNvPr>
          <p:cNvSpPr>
            <a:spLocks noGrp="1"/>
          </p:cNvSpPr>
          <p:nvPr>
            <p:ph sz="quarter" idx="10"/>
          </p:nvPr>
        </p:nvSpPr>
        <p:spPr/>
        <p:txBody>
          <a:bodyPr>
            <a:normAutofit/>
          </a:bodyPr>
          <a:lstStyle/>
          <a:p>
            <a:r>
              <a:rPr lang="en-US" dirty="0"/>
              <a:t>Enhancing your presentation</a:t>
            </a:r>
          </a:p>
        </p:txBody>
      </p:sp>
    </p:spTree>
    <p:extLst>
      <p:ext uri="{BB962C8B-B14F-4D97-AF65-F5344CB8AC3E}">
        <p14:creationId xmlns:p14="http://schemas.microsoft.com/office/powerpoint/2010/main" val="2359185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F9A0-D364-C129-711E-DB39F65EEDBD}"/>
              </a:ext>
            </a:extLst>
          </p:cNvPr>
          <p:cNvSpPr>
            <a:spLocks noGrp="1"/>
          </p:cNvSpPr>
          <p:nvPr>
            <p:ph type="title"/>
          </p:nvPr>
        </p:nvSpPr>
        <p:spPr/>
        <p:txBody>
          <a:bodyPr/>
          <a:lstStyle/>
          <a:p>
            <a:r>
              <a:rPr lang="en-US" dirty="0"/>
              <a:t>Theoretical Approaches</a:t>
            </a:r>
          </a:p>
        </p:txBody>
      </p:sp>
      <p:sp>
        <p:nvSpPr>
          <p:cNvPr id="12" name="Content Placeholder 11">
            <a:extLst>
              <a:ext uri="{FF2B5EF4-FFF2-40B4-BE49-F238E27FC236}">
                <a16:creationId xmlns:a16="http://schemas.microsoft.com/office/drawing/2014/main" id="{09A860AE-836A-6B3C-D663-F6B253827540}"/>
              </a:ext>
            </a:extLst>
          </p:cNvPr>
          <p:cNvSpPr>
            <a:spLocks noGrp="1"/>
          </p:cNvSpPr>
          <p:nvPr>
            <p:ph sz="half" idx="12"/>
          </p:nvPr>
        </p:nvSpPr>
        <p:spPr/>
        <p:txBody>
          <a:bodyPr>
            <a:normAutofit/>
          </a:bodyPr>
          <a:lstStyle/>
          <a:p>
            <a:r>
              <a:rPr lang="en-US" dirty="0"/>
              <a:t>This is a powerful tool in public speaking. It involves varying pitch, tone, and volume to convey emotion, emphasize points, and maintain interest. </a:t>
            </a:r>
          </a:p>
          <a:p>
            <a:pPr lvl="1"/>
            <a:r>
              <a:rPr lang="en-US" dirty="0"/>
              <a:t>Pitch variation</a:t>
            </a:r>
          </a:p>
          <a:p>
            <a:pPr lvl="1"/>
            <a:r>
              <a:rPr lang="en-US" dirty="0"/>
              <a:t>Tone inflection</a:t>
            </a:r>
          </a:p>
          <a:p>
            <a:pPr lvl="1"/>
            <a:r>
              <a:rPr lang="en-US" dirty="0"/>
              <a:t>Volume control</a:t>
            </a:r>
          </a:p>
        </p:txBody>
      </p:sp>
      <p:sp>
        <p:nvSpPr>
          <p:cNvPr id="13" name="Content Placeholder 12">
            <a:extLst>
              <a:ext uri="{FF2B5EF4-FFF2-40B4-BE49-F238E27FC236}">
                <a16:creationId xmlns:a16="http://schemas.microsoft.com/office/drawing/2014/main" id="{2BFE84A7-25EF-3EAC-827F-0F82AD57DF50}"/>
              </a:ext>
            </a:extLst>
          </p:cNvPr>
          <p:cNvSpPr>
            <a:spLocks noGrp="1"/>
          </p:cNvSpPr>
          <p:nvPr>
            <p:ph sz="half" idx="13"/>
          </p:nvPr>
        </p:nvSpPr>
        <p:spPr/>
        <p:txBody>
          <a:bodyPr>
            <a:normAutofit/>
          </a:bodyPr>
          <a:lstStyle/>
          <a:p>
            <a:r>
              <a:rPr lang="en-US" dirty="0"/>
              <a:t>Effective body language enhances your message, making it more impactful and memorable.</a:t>
            </a:r>
          </a:p>
          <a:p>
            <a:pPr lvl="1"/>
            <a:r>
              <a:rPr lang="en-US" dirty="0"/>
              <a:t>Meaningful eye contact</a:t>
            </a:r>
          </a:p>
          <a:p>
            <a:pPr lvl="1"/>
            <a:r>
              <a:rPr lang="en-US" dirty="0"/>
              <a:t>Purposeful gestures</a:t>
            </a:r>
          </a:p>
          <a:p>
            <a:pPr lvl="1"/>
            <a:r>
              <a:rPr lang="en-US" dirty="0"/>
              <a:t>Maintain good posture</a:t>
            </a:r>
          </a:p>
          <a:p>
            <a:pPr lvl="1"/>
            <a:r>
              <a:rPr lang="en-US" dirty="0"/>
              <a:t>Control your expressions</a:t>
            </a:r>
          </a:p>
        </p:txBody>
      </p:sp>
    </p:spTree>
    <p:extLst>
      <p:ext uri="{BB962C8B-B14F-4D97-AF65-F5344CB8AC3E}">
        <p14:creationId xmlns:p14="http://schemas.microsoft.com/office/powerpoint/2010/main" val="2723865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25A52-EB72-8381-9004-15EFA08A1549}"/>
              </a:ext>
            </a:extLst>
          </p:cNvPr>
          <p:cNvSpPr>
            <a:spLocks noGrp="1"/>
          </p:cNvSpPr>
          <p:nvPr>
            <p:ph type="title"/>
          </p:nvPr>
        </p:nvSpPr>
        <p:spPr>
          <a:xfrm>
            <a:off x="3890507" y="395289"/>
            <a:ext cx="7687131" cy="1189806"/>
          </a:xfrm>
        </p:spPr>
        <p:txBody>
          <a:bodyPr/>
          <a:lstStyle/>
          <a:p>
            <a:r>
              <a:rPr lang="en-US" dirty="0"/>
              <a:t>Screening Questions</a:t>
            </a:r>
          </a:p>
        </p:txBody>
      </p:sp>
      <p:sp>
        <p:nvSpPr>
          <p:cNvPr id="3" name="Content Placeholder 2">
            <a:extLst>
              <a:ext uri="{FF2B5EF4-FFF2-40B4-BE49-F238E27FC236}">
                <a16:creationId xmlns:a16="http://schemas.microsoft.com/office/drawing/2014/main" id="{66377FFE-5575-F589-0B25-1907543616B3}"/>
              </a:ext>
            </a:extLst>
          </p:cNvPr>
          <p:cNvSpPr>
            <a:spLocks noGrp="1"/>
          </p:cNvSpPr>
          <p:nvPr>
            <p:ph sz="half" idx="1"/>
          </p:nvPr>
        </p:nvSpPr>
        <p:spPr/>
        <p:txBody>
          <a:bodyPr>
            <a:normAutofit/>
          </a:bodyPr>
          <a:lstStyle/>
          <a:p>
            <a:r>
              <a:rPr lang="en-US" dirty="0"/>
              <a:t>Know your material in advance</a:t>
            </a:r>
          </a:p>
          <a:p>
            <a:r>
              <a:rPr lang="en-US" dirty="0"/>
              <a:t>Anticipate common questions</a:t>
            </a:r>
          </a:p>
          <a:p>
            <a:r>
              <a:rPr lang="en-US" dirty="0"/>
              <a:t>Rehearse your responses</a:t>
            </a:r>
          </a:p>
        </p:txBody>
      </p:sp>
      <p:sp>
        <p:nvSpPr>
          <p:cNvPr id="4" name="Content Placeholder 3">
            <a:extLst>
              <a:ext uri="{FF2B5EF4-FFF2-40B4-BE49-F238E27FC236}">
                <a16:creationId xmlns:a16="http://schemas.microsoft.com/office/drawing/2014/main" id="{4F5F9818-7589-51E7-9F61-CDE1B7A6B271}"/>
              </a:ext>
            </a:extLst>
          </p:cNvPr>
          <p:cNvSpPr>
            <a:spLocks noGrp="1"/>
          </p:cNvSpPr>
          <p:nvPr>
            <p:ph sz="half" idx="13"/>
          </p:nvPr>
        </p:nvSpPr>
        <p:spPr>
          <a:xfrm>
            <a:off x="6815138" y="1997075"/>
            <a:ext cx="4857750" cy="4232275"/>
          </a:xfrm>
        </p:spPr>
        <p:txBody>
          <a:bodyPr>
            <a:normAutofit/>
          </a:bodyPr>
          <a:lstStyle/>
          <a:p>
            <a:r>
              <a:rPr lang="en-US" dirty="0"/>
              <a:t>Maintaining composure during the Q&amp;A session is essential for projecting confidence and authority. Consider the following tips for staying composed:</a:t>
            </a:r>
          </a:p>
          <a:p>
            <a:pPr lvl="1"/>
            <a:r>
              <a:rPr lang="en-US" dirty="0"/>
              <a:t>Stay calm</a:t>
            </a:r>
          </a:p>
          <a:p>
            <a:pPr lvl="1"/>
            <a:r>
              <a:rPr lang="en-US" dirty="0"/>
              <a:t>Actively listen</a:t>
            </a:r>
          </a:p>
          <a:p>
            <a:pPr lvl="1"/>
            <a:r>
              <a:rPr lang="en-US" dirty="0"/>
              <a:t>Pause and reflect</a:t>
            </a:r>
          </a:p>
          <a:p>
            <a:pPr lvl="1"/>
            <a:r>
              <a:rPr lang="en-US" dirty="0"/>
              <a:t>Maintain eye contact</a:t>
            </a:r>
          </a:p>
        </p:txBody>
      </p:sp>
    </p:spTree>
    <p:extLst>
      <p:ext uri="{BB962C8B-B14F-4D97-AF65-F5344CB8AC3E}">
        <p14:creationId xmlns:p14="http://schemas.microsoft.com/office/powerpoint/2010/main" val="3284616221"/>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ed design_Win32_SL_V17" id="{FA11C0B9-681E-43E4-B6CC-BC787D51C65C}" vid="{D48F34D0-55FB-44C4-9582-53739CEA03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AE25C0-66E9-4E74-9814-75E5D2A6CAB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8FEDA63D-DE73-4ED5-BDF0-D3D9FD35E1ED}">
  <ds:schemaRefs>
    <ds:schemaRef ds:uri="http://schemas.microsoft.com/sharepoint/v3/contenttype/forms"/>
  </ds:schemaRefs>
</ds:datastoreItem>
</file>

<file path=customXml/itemProps3.xml><?xml version="1.0" encoding="utf-8"?>
<ds:datastoreItem xmlns:ds="http://schemas.openxmlformats.org/officeDocument/2006/customXml" ds:itemID="{B8954E08-A2C8-44D4-BABF-5531D0DF1F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{AA371FB6-4EE7-4089-B1CC-D6CD0CD97137}tf11158769_win32</Template>
  <TotalTime>258</TotalTime>
  <Words>1001</Words>
  <Application>Microsoft Office PowerPoint</Application>
  <PresentationFormat>Widescreen</PresentationFormat>
  <Paragraphs>105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Avenir Next LT Pro</vt:lpstr>
      <vt:lpstr>Calibri</vt:lpstr>
      <vt:lpstr>Goudy Old Style</vt:lpstr>
      <vt:lpstr>Wingdings</vt:lpstr>
      <vt:lpstr>FrostyVTI</vt:lpstr>
      <vt:lpstr> Domestic Violence Survivors Group  Rebekah Lee CNL 520</vt:lpstr>
      <vt:lpstr>DV Group for Women</vt:lpstr>
      <vt:lpstr>The Power of Restoration and Healing</vt:lpstr>
      <vt:lpstr>Cultural Considerations</vt:lpstr>
      <vt:lpstr>Cultural Considerations Ctn’d</vt:lpstr>
      <vt:lpstr>Number of Sessions</vt:lpstr>
      <vt:lpstr>Goals of Counseling Group</vt:lpstr>
      <vt:lpstr>Theoretical Approaches</vt:lpstr>
      <vt:lpstr>Screening Questions</vt:lpstr>
      <vt:lpstr>Speaking impact </vt:lpstr>
      <vt:lpstr>Dynamic delivery</vt:lpstr>
      <vt:lpstr>Final tips &amp; takeaways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Domestic Violence Survivors Group  Rebekah Lee CNL 520</dc:title>
  <dc:creator>Bekah Lee</dc:creator>
  <cp:lastModifiedBy>Bekah Lee</cp:lastModifiedBy>
  <cp:revision>1</cp:revision>
  <dcterms:created xsi:type="dcterms:W3CDTF">2024-02-28T19:29:54Z</dcterms:created>
  <dcterms:modified xsi:type="dcterms:W3CDTF">2024-02-28T23:48:50Z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