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4"/>
  </p:sldMasterIdLst>
  <p:notesMasterIdLst>
    <p:notesMasterId r:id="rId19"/>
  </p:notesMasterIdLst>
  <p:handoutMasterIdLst>
    <p:handoutMasterId r:id="rId20"/>
  </p:handoutMasterIdLst>
  <p:sldIdLst>
    <p:sldId id="285" r:id="rId5"/>
    <p:sldId id="293" r:id="rId6"/>
    <p:sldId id="259" r:id="rId7"/>
    <p:sldId id="301" r:id="rId8"/>
    <p:sldId id="257" r:id="rId9"/>
    <p:sldId id="302" r:id="rId10"/>
    <p:sldId id="305" r:id="rId11"/>
    <p:sldId id="265" r:id="rId12"/>
    <p:sldId id="298" r:id="rId13"/>
    <p:sldId id="304" r:id="rId14"/>
    <p:sldId id="267" r:id="rId15"/>
    <p:sldId id="296" r:id="rId16"/>
    <p:sldId id="307" r:id="rId17"/>
    <p:sldId id="268"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227251-EED5-48E1-9F5A-1FEBB29E3DC7}" v="11" dt="2025-04-30T23:23:37.965"/>
  </p1510:revLst>
</p1510:revInfo>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516" autoAdjust="0"/>
  </p:normalViewPr>
  <p:slideViewPr>
    <p:cSldViewPr snapToGrid="0">
      <p:cViewPr varScale="1">
        <p:scale>
          <a:sx n="74" d="100"/>
          <a:sy n="74" d="100"/>
        </p:scale>
        <p:origin x="1042" y="62"/>
      </p:cViewPr>
      <p:guideLst/>
    </p:cSldViewPr>
  </p:slideViewPr>
  <p:outlineViewPr>
    <p:cViewPr>
      <p:scale>
        <a:sx n="33" d="100"/>
        <a:sy n="33" d="100"/>
      </p:scale>
      <p:origin x="0" y="-11664"/>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kah Lee" userId="6124f39c-f061-4ed1-9dac-3c3cdee82e4b" providerId="ADAL" clId="{B2227251-EED5-48E1-9F5A-1FEBB29E3DC7}"/>
    <pc:docChg chg="undo custSel addSld delSld modSld sldOrd">
      <pc:chgData name="Bekah Lee" userId="6124f39c-f061-4ed1-9dac-3c3cdee82e4b" providerId="ADAL" clId="{B2227251-EED5-48E1-9F5A-1FEBB29E3DC7}" dt="2025-04-30T23:47:41.191" v="9773" actId="27636"/>
      <pc:docMkLst>
        <pc:docMk/>
      </pc:docMkLst>
      <pc:sldChg chg="modSp mod modNotesTx">
        <pc:chgData name="Bekah Lee" userId="6124f39c-f061-4ed1-9dac-3c3cdee82e4b" providerId="ADAL" clId="{B2227251-EED5-48E1-9F5A-1FEBB29E3DC7}" dt="2025-04-30T20:28:58.155" v="4831" actId="20577"/>
        <pc:sldMkLst>
          <pc:docMk/>
          <pc:sldMk cId="1325608595" sldId="257"/>
        </pc:sldMkLst>
        <pc:spChg chg="mod">
          <ac:chgData name="Bekah Lee" userId="6124f39c-f061-4ed1-9dac-3c3cdee82e4b" providerId="ADAL" clId="{B2227251-EED5-48E1-9F5A-1FEBB29E3DC7}" dt="2025-04-30T20:03:50.443" v="3373" actId="20577"/>
          <ac:spMkLst>
            <pc:docMk/>
            <pc:sldMk cId="1325608595" sldId="257"/>
            <ac:spMk id="3" creationId="{22788C46-D0BC-4307-AE55-7601A139E7CB}"/>
          </ac:spMkLst>
        </pc:spChg>
      </pc:sldChg>
      <pc:sldChg chg="modNotesTx">
        <pc:chgData name="Bekah Lee" userId="6124f39c-f061-4ed1-9dac-3c3cdee82e4b" providerId="ADAL" clId="{B2227251-EED5-48E1-9F5A-1FEBB29E3DC7}" dt="2025-04-30T19:43:23.386" v="3361" actId="20577"/>
        <pc:sldMkLst>
          <pc:docMk/>
          <pc:sldMk cId="3446797337" sldId="259"/>
        </pc:sldMkLst>
      </pc:sldChg>
      <pc:sldChg chg="modSp mod modNotesTx">
        <pc:chgData name="Bekah Lee" userId="6124f39c-f061-4ed1-9dac-3c3cdee82e4b" providerId="ADAL" clId="{B2227251-EED5-48E1-9F5A-1FEBB29E3DC7}" dt="2025-04-30T23:00:19.277" v="7686" actId="20577"/>
        <pc:sldMkLst>
          <pc:docMk/>
          <pc:sldMk cId="2563119616" sldId="265"/>
        </pc:sldMkLst>
        <pc:spChg chg="mod">
          <ac:chgData name="Bekah Lee" userId="6124f39c-f061-4ed1-9dac-3c3cdee82e4b" providerId="ADAL" clId="{B2227251-EED5-48E1-9F5A-1FEBB29E3DC7}" dt="2025-04-29T19:31:46.955" v="175" actId="20577"/>
          <ac:spMkLst>
            <pc:docMk/>
            <pc:sldMk cId="2563119616" sldId="265"/>
            <ac:spMk id="2" creationId="{19256B7E-1633-44AB-8584-82DF5B726834}"/>
          </ac:spMkLst>
        </pc:spChg>
        <pc:spChg chg="mod">
          <ac:chgData name="Bekah Lee" userId="6124f39c-f061-4ed1-9dac-3c3cdee82e4b" providerId="ADAL" clId="{B2227251-EED5-48E1-9F5A-1FEBB29E3DC7}" dt="2025-04-29T19:35:22.259" v="317" actId="12"/>
          <ac:spMkLst>
            <pc:docMk/>
            <pc:sldMk cId="2563119616" sldId="265"/>
            <ac:spMk id="4" creationId="{950677C9-3E42-427F-93B8-526692906471}"/>
          </ac:spMkLst>
        </pc:spChg>
        <pc:spChg chg="mod">
          <ac:chgData name="Bekah Lee" userId="6124f39c-f061-4ed1-9dac-3c3cdee82e4b" providerId="ADAL" clId="{B2227251-EED5-48E1-9F5A-1FEBB29E3DC7}" dt="2025-04-29T19:36:06.980" v="327" actId="20577"/>
          <ac:spMkLst>
            <pc:docMk/>
            <pc:sldMk cId="2563119616" sldId="265"/>
            <ac:spMk id="5" creationId="{BDB9D020-1E25-453D-83DF-1420ACD3968D}"/>
          </ac:spMkLst>
        </pc:spChg>
      </pc:sldChg>
      <pc:sldChg chg="modSp mod ord modNotesTx">
        <pc:chgData name="Bekah Lee" userId="6124f39c-f061-4ed1-9dac-3c3cdee82e4b" providerId="ADAL" clId="{B2227251-EED5-48E1-9F5A-1FEBB29E3DC7}" dt="2025-04-30T23:24:21.949" v="8352" actId="20577"/>
        <pc:sldMkLst>
          <pc:docMk/>
          <pc:sldMk cId="445070695" sldId="267"/>
        </pc:sldMkLst>
        <pc:spChg chg="mod">
          <ac:chgData name="Bekah Lee" userId="6124f39c-f061-4ed1-9dac-3c3cdee82e4b" providerId="ADAL" clId="{B2227251-EED5-48E1-9F5A-1FEBB29E3DC7}" dt="2025-04-29T19:37:49.737" v="390" actId="20577"/>
          <ac:spMkLst>
            <pc:docMk/>
            <pc:sldMk cId="445070695" sldId="267"/>
            <ac:spMk id="2" creationId="{42D1A202-23A3-4F3A-AA92-0172C8D2DA06}"/>
          </ac:spMkLst>
        </pc:spChg>
        <pc:spChg chg="mod">
          <ac:chgData name="Bekah Lee" userId="6124f39c-f061-4ed1-9dac-3c3cdee82e4b" providerId="ADAL" clId="{B2227251-EED5-48E1-9F5A-1FEBB29E3DC7}" dt="2025-04-30T23:24:21.949" v="8352" actId="20577"/>
          <ac:spMkLst>
            <pc:docMk/>
            <pc:sldMk cId="445070695" sldId="267"/>
            <ac:spMk id="3" creationId="{7B943E7C-A74D-4CB3-844B-51917C88C95F}"/>
          </ac:spMkLst>
        </pc:spChg>
      </pc:sldChg>
      <pc:sldChg chg="modSp mod">
        <pc:chgData name="Bekah Lee" userId="6124f39c-f061-4ed1-9dac-3c3cdee82e4b" providerId="ADAL" clId="{B2227251-EED5-48E1-9F5A-1FEBB29E3DC7}" dt="2025-04-30T23:47:41.191" v="9773" actId="27636"/>
        <pc:sldMkLst>
          <pc:docMk/>
          <pc:sldMk cId="3103683689" sldId="268"/>
        </pc:sldMkLst>
        <pc:spChg chg="mod">
          <ac:chgData name="Bekah Lee" userId="6124f39c-f061-4ed1-9dac-3c3cdee82e4b" providerId="ADAL" clId="{B2227251-EED5-48E1-9F5A-1FEBB29E3DC7}" dt="2025-04-30T19:14:48.156" v="1614" actId="1076"/>
          <ac:spMkLst>
            <pc:docMk/>
            <pc:sldMk cId="3103683689" sldId="268"/>
            <ac:spMk id="2" creationId="{69FAE308-3076-43DB-B834-DA0B0AE19AF9}"/>
          </ac:spMkLst>
        </pc:spChg>
        <pc:spChg chg="mod">
          <ac:chgData name="Bekah Lee" userId="6124f39c-f061-4ed1-9dac-3c3cdee82e4b" providerId="ADAL" clId="{B2227251-EED5-48E1-9F5A-1FEBB29E3DC7}" dt="2025-04-30T23:47:41.191" v="9773" actId="27636"/>
          <ac:spMkLst>
            <pc:docMk/>
            <pc:sldMk cId="3103683689" sldId="268"/>
            <ac:spMk id="3" creationId="{BABC2CE0-8806-4B2A-A10A-32984D317434}"/>
          </ac:spMkLst>
        </pc:spChg>
      </pc:sldChg>
      <pc:sldChg chg="modSp mod modNotesTx">
        <pc:chgData name="Bekah Lee" userId="6124f39c-f061-4ed1-9dac-3c3cdee82e4b" providerId="ADAL" clId="{B2227251-EED5-48E1-9F5A-1FEBB29E3DC7}" dt="2025-04-30T19:20:09.433" v="1639" actId="20577"/>
        <pc:sldMkLst>
          <pc:docMk/>
          <pc:sldMk cId="1929784983" sldId="293"/>
        </pc:sldMkLst>
        <pc:spChg chg="mod">
          <ac:chgData name="Bekah Lee" userId="6124f39c-f061-4ed1-9dac-3c3cdee82e4b" providerId="ADAL" clId="{B2227251-EED5-48E1-9F5A-1FEBB29E3DC7}" dt="2025-04-30T18:40:36.764" v="1375" actId="20577"/>
          <ac:spMkLst>
            <pc:docMk/>
            <pc:sldMk cId="1929784983" sldId="293"/>
            <ac:spMk id="3" creationId="{22788C46-D0BC-4307-AE55-7601A139E7CB}"/>
          </ac:spMkLst>
        </pc:spChg>
      </pc:sldChg>
      <pc:sldChg chg="modSp del mod">
        <pc:chgData name="Bekah Lee" userId="6124f39c-f061-4ed1-9dac-3c3cdee82e4b" providerId="ADAL" clId="{B2227251-EED5-48E1-9F5A-1FEBB29E3DC7}" dt="2025-04-30T23:27:14.413" v="8363" actId="2696"/>
        <pc:sldMkLst>
          <pc:docMk/>
          <pc:sldMk cId="1014565167" sldId="294"/>
        </pc:sldMkLst>
        <pc:spChg chg="mod">
          <ac:chgData name="Bekah Lee" userId="6124f39c-f061-4ed1-9dac-3c3cdee82e4b" providerId="ADAL" clId="{B2227251-EED5-48E1-9F5A-1FEBB29E3DC7}" dt="2025-04-29T19:40:05.690" v="444" actId="20577"/>
          <ac:spMkLst>
            <pc:docMk/>
            <pc:sldMk cId="1014565167" sldId="294"/>
            <ac:spMk id="2" creationId="{F96F75DE-8A44-4EC5-83C6-95BDDF10DFD9}"/>
          </ac:spMkLst>
        </pc:spChg>
      </pc:sldChg>
      <pc:sldChg chg="addSp delSp modSp mod modNotesTx">
        <pc:chgData name="Bekah Lee" userId="6124f39c-f061-4ed1-9dac-3c3cdee82e4b" providerId="ADAL" clId="{B2227251-EED5-48E1-9F5A-1FEBB29E3DC7}" dt="2025-04-30T23:47:01.821" v="9761" actId="20577"/>
        <pc:sldMkLst>
          <pc:docMk/>
          <pc:sldMk cId="3855623585" sldId="296"/>
        </pc:sldMkLst>
        <pc:spChg chg="mod">
          <ac:chgData name="Bekah Lee" userId="6124f39c-f061-4ed1-9dac-3c3cdee82e4b" providerId="ADAL" clId="{B2227251-EED5-48E1-9F5A-1FEBB29E3DC7}" dt="2025-04-29T19:39:45.954" v="432" actId="20577"/>
          <ac:spMkLst>
            <pc:docMk/>
            <pc:sldMk cId="3855623585" sldId="296"/>
            <ac:spMk id="2" creationId="{19256B7E-1633-44AB-8584-82DF5B726834}"/>
          </ac:spMkLst>
        </pc:spChg>
        <pc:spChg chg="mod">
          <ac:chgData name="Bekah Lee" userId="6124f39c-f061-4ed1-9dac-3c3cdee82e4b" providerId="ADAL" clId="{B2227251-EED5-48E1-9F5A-1FEBB29E3DC7}" dt="2025-04-30T23:26:52.796" v="8362"/>
          <ac:spMkLst>
            <pc:docMk/>
            <pc:sldMk cId="3855623585" sldId="296"/>
            <ac:spMk id="4" creationId="{950677C9-3E42-427F-93B8-526692906471}"/>
          </ac:spMkLst>
        </pc:spChg>
        <pc:spChg chg="del mod">
          <ac:chgData name="Bekah Lee" userId="6124f39c-f061-4ed1-9dac-3c3cdee82e4b" providerId="ADAL" clId="{B2227251-EED5-48E1-9F5A-1FEBB29E3DC7}" dt="2025-04-30T23:04:58.365" v="8275" actId="478"/>
          <ac:spMkLst>
            <pc:docMk/>
            <pc:sldMk cId="3855623585" sldId="296"/>
            <ac:spMk id="5" creationId="{BDB9D020-1E25-453D-83DF-1420ACD3968D}"/>
          </ac:spMkLst>
        </pc:spChg>
        <pc:picChg chg="add del mod">
          <ac:chgData name="Bekah Lee" userId="6124f39c-f061-4ed1-9dac-3c3cdee82e4b" providerId="ADAL" clId="{B2227251-EED5-48E1-9F5A-1FEBB29E3DC7}" dt="2025-04-30T23:21:25.308" v="8340" actId="478"/>
          <ac:picMkLst>
            <pc:docMk/>
            <pc:sldMk cId="3855623585" sldId="296"/>
            <ac:picMk id="6" creationId="{1CBAF5CE-39AC-92C5-E8EF-16FD259D338C}"/>
          </ac:picMkLst>
        </pc:picChg>
        <pc:picChg chg="add del mod">
          <ac:chgData name="Bekah Lee" userId="6124f39c-f061-4ed1-9dac-3c3cdee82e4b" providerId="ADAL" clId="{B2227251-EED5-48E1-9F5A-1FEBB29E3DC7}" dt="2025-04-30T23:21:25.308" v="8340" actId="478"/>
          <ac:picMkLst>
            <pc:docMk/>
            <pc:sldMk cId="3855623585" sldId="296"/>
            <ac:picMk id="8" creationId="{F0AF1E41-BF0B-8DAE-8D5C-E1AC4BA38711}"/>
          </ac:picMkLst>
        </pc:picChg>
        <pc:picChg chg="add mod">
          <ac:chgData name="Bekah Lee" userId="6124f39c-f061-4ed1-9dac-3c3cdee82e4b" providerId="ADAL" clId="{B2227251-EED5-48E1-9F5A-1FEBB29E3DC7}" dt="2025-04-30T23:26:39.459" v="8358" actId="1076"/>
          <ac:picMkLst>
            <pc:docMk/>
            <pc:sldMk cId="3855623585" sldId="296"/>
            <ac:picMk id="10" creationId="{C33C35E9-BBD2-AD05-7D6F-D7A0B90E02D0}"/>
          </ac:picMkLst>
        </pc:picChg>
      </pc:sldChg>
      <pc:sldChg chg="addSp delSp modSp mod modNotesTx">
        <pc:chgData name="Bekah Lee" userId="6124f39c-f061-4ed1-9dac-3c3cdee82e4b" providerId="ADAL" clId="{B2227251-EED5-48E1-9F5A-1FEBB29E3DC7}" dt="2025-04-30T23:17:46.574" v="8301" actId="33524"/>
        <pc:sldMkLst>
          <pc:docMk/>
          <pc:sldMk cId="3321089206" sldId="298"/>
        </pc:sldMkLst>
        <pc:spChg chg="mod">
          <ac:chgData name="Bekah Lee" userId="6124f39c-f061-4ed1-9dac-3c3cdee82e4b" providerId="ADAL" clId="{B2227251-EED5-48E1-9F5A-1FEBB29E3DC7}" dt="2025-04-30T22:36:56.282" v="6176" actId="120"/>
          <ac:spMkLst>
            <pc:docMk/>
            <pc:sldMk cId="3321089206" sldId="298"/>
            <ac:spMk id="2" creationId="{CA15DA1B-2DD8-6AFE-6EA4-2C08AE195716}"/>
          </ac:spMkLst>
        </pc:spChg>
        <pc:spChg chg="mod">
          <ac:chgData name="Bekah Lee" userId="6124f39c-f061-4ed1-9dac-3c3cdee82e4b" providerId="ADAL" clId="{B2227251-EED5-48E1-9F5A-1FEBB29E3DC7}" dt="2025-04-29T19:36:37.962" v="353" actId="20577"/>
          <ac:spMkLst>
            <pc:docMk/>
            <pc:sldMk cId="3321089206" sldId="298"/>
            <ac:spMk id="3" creationId="{02674DE4-E247-6221-003F-F5EDF18C756B}"/>
          </ac:spMkLst>
        </pc:spChg>
        <pc:spChg chg="del mod">
          <ac:chgData name="Bekah Lee" userId="6124f39c-f061-4ed1-9dac-3c3cdee82e4b" providerId="ADAL" clId="{B2227251-EED5-48E1-9F5A-1FEBB29E3DC7}" dt="2025-04-30T22:34:56.654" v="6146" actId="478"/>
          <ac:spMkLst>
            <pc:docMk/>
            <pc:sldMk cId="3321089206" sldId="298"/>
            <ac:spMk id="4" creationId="{0FF8EB18-9E75-62BE-FDC2-DB82D96C89CF}"/>
          </ac:spMkLst>
        </pc:spChg>
        <pc:spChg chg="add mod">
          <ac:chgData name="Bekah Lee" userId="6124f39c-f061-4ed1-9dac-3c3cdee82e4b" providerId="ADAL" clId="{B2227251-EED5-48E1-9F5A-1FEBB29E3DC7}" dt="2025-04-30T22:39:39.288" v="6184" actId="11529"/>
          <ac:spMkLst>
            <pc:docMk/>
            <pc:sldMk cId="3321089206" sldId="298"/>
            <ac:spMk id="6" creationId="{4620AEFC-6B02-47E8-71DE-C87CC3847211}"/>
          </ac:spMkLst>
        </pc:spChg>
      </pc:sldChg>
      <pc:sldChg chg="modNotesTx">
        <pc:chgData name="Bekah Lee" userId="6124f39c-f061-4ed1-9dac-3c3cdee82e4b" providerId="ADAL" clId="{B2227251-EED5-48E1-9F5A-1FEBB29E3DC7}" dt="2025-04-30T19:42:48.193" v="3336" actId="20577"/>
        <pc:sldMkLst>
          <pc:docMk/>
          <pc:sldMk cId="24819873" sldId="301"/>
        </pc:sldMkLst>
      </pc:sldChg>
      <pc:sldChg chg="addSp delSp modSp mod modNotesTx">
        <pc:chgData name="Bekah Lee" userId="6124f39c-f061-4ed1-9dac-3c3cdee82e4b" providerId="ADAL" clId="{B2227251-EED5-48E1-9F5A-1FEBB29E3DC7}" dt="2025-04-30T22:18:47.751" v="5186" actId="20577"/>
        <pc:sldMkLst>
          <pc:docMk/>
          <pc:sldMk cId="239240794" sldId="302"/>
        </pc:sldMkLst>
        <pc:spChg chg="mod">
          <ac:chgData name="Bekah Lee" userId="6124f39c-f061-4ed1-9dac-3c3cdee82e4b" providerId="ADAL" clId="{B2227251-EED5-48E1-9F5A-1FEBB29E3DC7}" dt="2025-04-29T18:59:23.914" v="141" actId="20577"/>
          <ac:spMkLst>
            <pc:docMk/>
            <pc:sldMk cId="239240794" sldId="302"/>
            <ac:spMk id="2" creationId="{8460295B-54B9-4937-90E3-BAB9CE69E30B}"/>
          </ac:spMkLst>
        </pc:spChg>
        <pc:spChg chg="mod">
          <ac:chgData name="Bekah Lee" userId="6124f39c-f061-4ed1-9dac-3c3cdee82e4b" providerId="ADAL" clId="{B2227251-EED5-48E1-9F5A-1FEBB29E3DC7}" dt="2025-04-29T19:00:40.882" v="147" actId="27636"/>
          <ac:spMkLst>
            <pc:docMk/>
            <pc:sldMk cId="239240794" sldId="302"/>
            <ac:spMk id="4" creationId="{D51A6D85-3837-435F-A342-5A3F98172B12}"/>
          </ac:spMkLst>
        </pc:spChg>
        <pc:picChg chg="add del mod">
          <ac:chgData name="Bekah Lee" userId="6124f39c-f061-4ed1-9dac-3c3cdee82e4b" providerId="ADAL" clId="{B2227251-EED5-48E1-9F5A-1FEBB29E3DC7}" dt="2025-04-29T17:36:43.836" v="105" actId="478"/>
          <ac:picMkLst>
            <pc:docMk/>
            <pc:sldMk cId="239240794" sldId="302"/>
            <ac:picMk id="5" creationId="{F5F85DBC-7C14-407D-07BA-EC3BC23A9044}"/>
          </ac:picMkLst>
        </pc:picChg>
      </pc:sldChg>
      <pc:sldChg chg="addSp delSp modSp mod ord modNotesTx">
        <pc:chgData name="Bekah Lee" userId="6124f39c-f061-4ed1-9dac-3c3cdee82e4b" providerId="ADAL" clId="{B2227251-EED5-48E1-9F5A-1FEBB29E3DC7}" dt="2025-04-30T23:04:31.457" v="8270" actId="113"/>
        <pc:sldMkLst>
          <pc:docMk/>
          <pc:sldMk cId="858354476" sldId="304"/>
        </pc:sldMkLst>
        <pc:spChg chg="mod">
          <ac:chgData name="Bekah Lee" userId="6124f39c-f061-4ed1-9dac-3c3cdee82e4b" providerId="ADAL" clId="{B2227251-EED5-48E1-9F5A-1FEBB29E3DC7}" dt="2025-04-29T19:39:20.633" v="412" actId="20577"/>
          <ac:spMkLst>
            <pc:docMk/>
            <pc:sldMk cId="858354476" sldId="304"/>
            <ac:spMk id="2" creationId="{E5F191A4-7839-4F63-B17C-7C366C59488C}"/>
          </ac:spMkLst>
        </pc:spChg>
        <pc:spChg chg="del mod">
          <ac:chgData name="Bekah Lee" userId="6124f39c-f061-4ed1-9dac-3c3cdee82e4b" providerId="ADAL" clId="{B2227251-EED5-48E1-9F5A-1FEBB29E3DC7}" dt="2025-04-30T22:44:26.995" v="6483" actId="478"/>
          <ac:spMkLst>
            <pc:docMk/>
            <pc:sldMk cId="858354476" sldId="304"/>
            <ac:spMk id="4" creationId="{9B9ED227-95A7-4B08-91FE-5E0EF0D41D20}"/>
          </ac:spMkLst>
        </pc:spChg>
        <pc:spChg chg="add mod">
          <ac:chgData name="Bekah Lee" userId="6124f39c-f061-4ed1-9dac-3c3cdee82e4b" providerId="ADAL" clId="{B2227251-EED5-48E1-9F5A-1FEBB29E3DC7}" dt="2025-04-30T23:04:31.457" v="8270" actId="113"/>
          <ac:spMkLst>
            <pc:docMk/>
            <pc:sldMk cId="858354476" sldId="304"/>
            <ac:spMk id="5" creationId="{AE49D46D-9905-EC3B-6868-1B15C2768A2A}"/>
          </ac:spMkLst>
        </pc:spChg>
        <pc:spChg chg="add del mod">
          <ac:chgData name="Bekah Lee" userId="6124f39c-f061-4ed1-9dac-3c3cdee82e4b" providerId="ADAL" clId="{B2227251-EED5-48E1-9F5A-1FEBB29E3DC7}" dt="2025-04-30T23:04:24.246" v="8269" actId="478"/>
          <ac:spMkLst>
            <pc:docMk/>
            <pc:sldMk cId="858354476" sldId="304"/>
            <ac:spMk id="7" creationId="{A20514FC-8607-16EB-7D71-4615150AFE8A}"/>
          </ac:spMkLst>
        </pc:spChg>
        <pc:graphicFrameChg chg="del modGraphic">
          <ac:chgData name="Bekah Lee" userId="6124f39c-f061-4ed1-9dac-3c3cdee82e4b" providerId="ADAL" clId="{B2227251-EED5-48E1-9F5A-1FEBB29E3DC7}" dt="2025-04-29T19:39:07.241" v="393" actId="478"/>
          <ac:graphicFrameMkLst>
            <pc:docMk/>
            <pc:sldMk cId="858354476" sldId="304"/>
            <ac:graphicFrameMk id="22" creationId="{2489EEE8-CF4D-8EBE-627D-CAA3554788C2}"/>
          </ac:graphicFrameMkLst>
        </pc:graphicFrameChg>
        <pc:picChg chg="add mod">
          <ac:chgData name="Bekah Lee" userId="6124f39c-f061-4ed1-9dac-3c3cdee82e4b" providerId="ADAL" clId="{B2227251-EED5-48E1-9F5A-1FEBB29E3DC7}" dt="2025-04-30T23:04:20.438" v="8268" actId="1076"/>
          <ac:picMkLst>
            <pc:docMk/>
            <pc:sldMk cId="858354476" sldId="304"/>
            <ac:picMk id="6" creationId="{89C5A8C7-8292-CBFE-7DA1-1B068393A045}"/>
          </ac:picMkLst>
        </pc:picChg>
      </pc:sldChg>
      <pc:sldChg chg="addSp delSp modSp new mod modClrScheme chgLayout modNotesTx">
        <pc:chgData name="Bekah Lee" userId="6124f39c-f061-4ed1-9dac-3c3cdee82e4b" providerId="ADAL" clId="{B2227251-EED5-48E1-9F5A-1FEBB29E3DC7}" dt="2025-04-30T22:28:28.739" v="5873" actId="313"/>
        <pc:sldMkLst>
          <pc:docMk/>
          <pc:sldMk cId="3589797733" sldId="305"/>
        </pc:sldMkLst>
        <pc:spChg chg="add del mod">
          <ac:chgData name="Bekah Lee" userId="6124f39c-f061-4ed1-9dac-3c3cdee82e4b" providerId="ADAL" clId="{B2227251-EED5-48E1-9F5A-1FEBB29E3DC7}" dt="2025-04-29T19:20:43.647" v="151" actId="20577"/>
          <ac:spMkLst>
            <pc:docMk/>
            <pc:sldMk cId="3589797733" sldId="305"/>
            <ac:spMk id="2" creationId="{657217E5-25A9-6A62-7612-59E99834B6C2}"/>
          </ac:spMkLst>
        </pc:spChg>
        <pc:spChg chg="del">
          <ac:chgData name="Bekah Lee" userId="6124f39c-f061-4ed1-9dac-3c3cdee82e4b" providerId="ADAL" clId="{B2227251-EED5-48E1-9F5A-1FEBB29E3DC7}" dt="2025-04-29T17:37:15.997" v="107" actId="22"/>
          <ac:spMkLst>
            <pc:docMk/>
            <pc:sldMk cId="3589797733" sldId="305"/>
            <ac:spMk id="3" creationId="{708D15C4-4DDB-D1BB-5A27-54FE833C8EFE}"/>
          </ac:spMkLst>
        </pc:spChg>
        <pc:spChg chg="add del mod">
          <ac:chgData name="Bekah Lee" userId="6124f39c-f061-4ed1-9dac-3c3cdee82e4b" providerId="ADAL" clId="{B2227251-EED5-48E1-9F5A-1FEBB29E3DC7}" dt="2025-04-29T19:20:30.729" v="148" actId="931"/>
          <ac:spMkLst>
            <pc:docMk/>
            <pc:sldMk cId="3589797733" sldId="305"/>
            <ac:spMk id="7" creationId="{462CF997-BC19-D57E-448B-B88A5BF77733}"/>
          </ac:spMkLst>
        </pc:spChg>
        <pc:picChg chg="add del mod ord">
          <ac:chgData name="Bekah Lee" userId="6124f39c-f061-4ed1-9dac-3c3cdee82e4b" providerId="ADAL" clId="{B2227251-EED5-48E1-9F5A-1FEBB29E3DC7}" dt="2025-04-29T18:58:59.564" v="111" actId="478"/>
          <ac:picMkLst>
            <pc:docMk/>
            <pc:sldMk cId="3589797733" sldId="305"/>
            <ac:picMk id="5" creationId="{1B918A9F-A3A7-FE72-5237-6EB32D859ED9}"/>
          </ac:picMkLst>
        </pc:picChg>
        <pc:picChg chg="add mod">
          <ac:chgData name="Bekah Lee" userId="6124f39c-f061-4ed1-9dac-3c3cdee82e4b" providerId="ADAL" clId="{B2227251-EED5-48E1-9F5A-1FEBB29E3DC7}" dt="2025-04-29T19:20:30.729" v="148" actId="931"/>
          <ac:picMkLst>
            <pc:docMk/>
            <pc:sldMk cId="3589797733" sldId="305"/>
            <ac:picMk id="9" creationId="{A39A1F53-CC5B-5A73-700A-50938FC34379}"/>
          </ac:picMkLst>
        </pc:picChg>
      </pc:sldChg>
      <pc:sldChg chg="new del">
        <pc:chgData name="Bekah Lee" userId="6124f39c-f061-4ed1-9dac-3c3cdee82e4b" providerId="ADAL" clId="{B2227251-EED5-48E1-9F5A-1FEBB29E3DC7}" dt="2025-04-30T23:37:18.417" v="9268" actId="47"/>
        <pc:sldMkLst>
          <pc:docMk/>
          <pc:sldMk cId="1839759113" sldId="306"/>
        </pc:sldMkLst>
      </pc:sldChg>
      <pc:sldChg chg="modSp new del mod ord">
        <pc:chgData name="Bekah Lee" userId="6124f39c-f061-4ed1-9dac-3c3cdee82e4b" providerId="ADAL" clId="{B2227251-EED5-48E1-9F5A-1FEBB29E3DC7}" dt="2025-04-30T19:16:04.387" v="1626" actId="2696"/>
        <pc:sldMkLst>
          <pc:docMk/>
          <pc:sldMk cId="2824659091" sldId="306"/>
        </pc:sldMkLst>
        <pc:spChg chg="mod">
          <ac:chgData name="Bekah Lee" userId="6124f39c-f061-4ed1-9dac-3c3cdee82e4b" providerId="ADAL" clId="{B2227251-EED5-48E1-9F5A-1FEBB29E3DC7}" dt="2025-04-30T19:15:55.813" v="1625"/>
          <ac:spMkLst>
            <pc:docMk/>
            <pc:sldMk cId="2824659091" sldId="306"/>
            <ac:spMk id="3" creationId="{FEC80BA6-FFB6-1B35-24C0-CC379E489486}"/>
          </ac:spMkLst>
        </pc:spChg>
      </pc:sldChg>
      <pc:sldChg chg="addSp delSp modSp new mod modClrScheme chgLayout modNotesTx">
        <pc:chgData name="Bekah Lee" userId="6124f39c-f061-4ed1-9dac-3c3cdee82e4b" providerId="ADAL" clId="{B2227251-EED5-48E1-9F5A-1FEBB29E3DC7}" dt="2025-04-30T23:39:21.294" v="9740" actId="20577"/>
        <pc:sldMkLst>
          <pc:docMk/>
          <pc:sldMk cId="1452334511" sldId="307"/>
        </pc:sldMkLst>
        <pc:spChg chg="del">
          <ac:chgData name="Bekah Lee" userId="6124f39c-f061-4ed1-9dac-3c3cdee82e4b" providerId="ADAL" clId="{B2227251-EED5-48E1-9F5A-1FEBB29E3DC7}" dt="2025-04-30T23:36:40.695" v="9266" actId="700"/>
          <ac:spMkLst>
            <pc:docMk/>
            <pc:sldMk cId="1452334511" sldId="307"/>
            <ac:spMk id="2" creationId="{D00F0694-2CC8-7C7A-8FB1-AF417E1805BF}"/>
          </ac:spMkLst>
        </pc:spChg>
        <pc:spChg chg="mod ord">
          <ac:chgData name="Bekah Lee" userId="6124f39c-f061-4ed1-9dac-3c3cdee82e4b" providerId="ADAL" clId="{B2227251-EED5-48E1-9F5A-1FEBB29E3DC7}" dt="2025-04-30T23:36:40.695" v="9266" actId="700"/>
          <ac:spMkLst>
            <pc:docMk/>
            <pc:sldMk cId="1452334511" sldId="307"/>
            <ac:spMk id="3" creationId="{0D650E11-FBD3-8189-BE39-4CF833FE1AC3}"/>
          </ac:spMkLst>
        </pc:spChg>
        <pc:spChg chg="mod ord">
          <ac:chgData name="Bekah Lee" userId="6124f39c-f061-4ed1-9dac-3c3cdee82e4b" providerId="ADAL" clId="{B2227251-EED5-48E1-9F5A-1FEBB29E3DC7}" dt="2025-04-30T23:36:40.763" v="9267" actId="27636"/>
          <ac:spMkLst>
            <pc:docMk/>
            <pc:sldMk cId="1452334511" sldId="307"/>
            <ac:spMk id="4" creationId="{0E23A042-B7B3-1536-93E8-06A6D7B947DB}"/>
          </ac:spMkLst>
        </pc:spChg>
        <pc:graphicFrameChg chg="add del modGraphic">
          <ac:chgData name="Bekah Lee" userId="6124f39c-f061-4ed1-9dac-3c3cdee82e4b" providerId="ADAL" clId="{B2227251-EED5-48E1-9F5A-1FEBB29E3DC7}" dt="2025-04-30T23:36:24.156" v="9265" actId="478"/>
          <ac:graphicFrameMkLst>
            <pc:docMk/>
            <pc:sldMk cId="1452334511" sldId="307"/>
            <ac:graphicFrameMk id="5" creationId="{57296BA4-45F7-2A6C-89DA-2CB0E23452FA}"/>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D413764-5AD9-E889-944D-1707A854A18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8045D53-BE96-955D-B578-2BF8F356B79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84B9C3D-A6AA-4477-AC5E-4C46DDCA9DCD}" type="datetimeFigureOut">
              <a:rPr lang="en-US" smtClean="0"/>
              <a:t>4/30/2025</a:t>
            </a:fld>
            <a:endParaRPr lang="en-US" dirty="0"/>
          </a:p>
        </p:txBody>
      </p:sp>
      <p:sp>
        <p:nvSpPr>
          <p:cNvPr id="4" name="Footer Placeholder 3">
            <a:extLst>
              <a:ext uri="{FF2B5EF4-FFF2-40B4-BE49-F238E27FC236}">
                <a16:creationId xmlns:a16="http://schemas.microsoft.com/office/drawing/2014/main" id="{63ED3793-52FB-891B-2A0C-91D8927163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CB8DAAB-C45C-E833-ECEB-14DCA0F17FC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4DE28C3-D699-4CA0-B343-5111DC591998}" type="slidenum">
              <a:rPr lang="en-US" smtClean="0"/>
              <a:t>‹#›</a:t>
            </a:fld>
            <a:endParaRPr lang="en-US" dirty="0"/>
          </a:p>
        </p:txBody>
      </p:sp>
    </p:spTree>
    <p:extLst>
      <p:ext uri="{BB962C8B-B14F-4D97-AF65-F5344CB8AC3E}">
        <p14:creationId xmlns:p14="http://schemas.microsoft.com/office/powerpoint/2010/main" val="18718098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938646-CEA8-41F9-BD9F-D1FA107D99CC}" type="datetimeFigureOut">
              <a:rPr lang="en-US" smtClean="0"/>
              <a:t>4/30/2025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B040C8-62D2-4EA7-B200-D3B8C06AAFD8}" type="slidenum">
              <a:rPr lang="en-US" smtClean="0"/>
              <a:t>‹#›</a:t>
            </a:fld>
            <a:endParaRPr lang="en-US" dirty="0"/>
          </a:p>
        </p:txBody>
      </p:sp>
    </p:spTree>
    <p:extLst>
      <p:ext uri="{BB962C8B-B14F-4D97-AF65-F5344CB8AC3E}">
        <p14:creationId xmlns:p14="http://schemas.microsoft.com/office/powerpoint/2010/main" val="2483067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1</a:t>
            </a:fld>
            <a:endParaRPr lang="en-US" dirty="0"/>
          </a:p>
        </p:txBody>
      </p:sp>
    </p:spTree>
    <p:extLst>
      <p:ext uri="{BB962C8B-B14F-4D97-AF65-F5344CB8AC3E}">
        <p14:creationId xmlns:p14="http://schemas.microsoft.com/office/powerpoint/2010/main" val="3505806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Lakeesha is a recent client who has come to her alma mater when she may have either graduated or taken her last courses. She is a newly widowed other of two young children. Many times, she relied on her church community and husband. Her late husband was the main provider of the gamily and she enjoyed raising her kids and spending time as a family. These notes while grief is a big component could play a role in how she finds a career that will help her provide for her family. Going make to work from a stay-at-home mother has many complexities' and this has some additional details with the passing of her husband unexpectedly. Lakeesha may not have planned to return to work in the future, so this planning is life hanging for her and her new little family. Her career development was put on hold and while some studies show that this can still be transferred to job market skills, her main priority has been a homemaker (Torres et al, 2024).</a:t>
            </a:r>
          </a:p>
        </p:txBody>
      </p:sp>
      <p:sp>
        <p:nvSpPr>
          <p:cNvPr id="4" name="Slide Number Placeholder 3"/>
          <p:cNvSpPr>
            <a:spLocks noGrp="1"/>
          </p:cNvSpPr>
          <p:nvPr>
            <p:ph type="sldNum" sz="quarter" idx="5"/>
          </p:nvPr>
        </p:nvSpPr>
        <p:spPr/>
        <p:txBody>
          <a:bodyPr/>
          <a:lstStyle/>
          <a:p>
            <a:fld id="{7EB040C8-62D2-4EA7-B200-D3B8C06AAFD8}" type="slidenum">
              <a:rPr lang="en-US" smtClean="0"/>
              <a:t>2</a:t>
            </a:fld>
            <a:endParaRPr lang="en-US" dirty="0"/>
          </a:p>
        </p:txBody>
      </p:sp>
    </p:spTree>
    <p:extLst>
      <p:ext uri="{BB962C8B-B14F-4D97-AF65-F5344CB8AC3E}">
        <p14:creationId xmlns:p14="http://schemas.microsoft.com/office/powerpoint/2010/main" val="3944210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skills can be taken from experience that Lakeesha has had, she has limited career development to work in corporate America. The baseline of her career development has been time spent at Spelman college in varying college courses. Apart of the interview process with her will need to take a step at looking at values, passions, </a:t>
            </a:r>
            <a:r>
              <a:rPr lang="en-US" dirty="0" err="1"/>
              <a:t>etc</a:t>
            </a:r>
            <a:r>
              <a:rPr lang="en-US" dirty="0"/>
              <a:t> to find what may best fit Lakeesha. We will also look at what classes could strengthen her resume and any courses or certifications that may strengthen her as a candidate for employers. One possible assessment will be a personality testing or ONET to gage what would best suite Lakeesha (Bean et al, 2015). </a:t>
            </a:r>
          </a:p>
        </p:txBody>
      </p:sp>
      <p:sp>
        <p:nvSpPr>
          <p:cNvPr id="4" name="Slide Number Placeholder 3"/>
          <p:cNvSpPr>
            <a:spLocks noGrp="1"/>
          </p:cNvSpPr>
          <p:nvPr>
            <p:ph type="sldNum" sz="quarter" idx="5"/>
          </p:nvPr>
        </p:nvSpPr>
        <p:spPr/>
        <p:txBody>
          <a:bodyPr/>
          <a:lstStyle/>
          <a:p>
            <a:fld id="{7EB040C8-62D2-4EA7-B200-D3B8C06AAFD8}" type="slidenum">
              <a:rPr lang="en-US" smtClean="0"/>
              <a:t>3</a:t>
            </a:fld>
            <a:endParaRPr lang="en-US" dirty="0"/>
          </a:p>
        </p:txBody>
      </p:sp>
    </p:spTree>
    <p:extLst>
      <p:ext uri="{BB962C8B-B14F-4D97-AF65-F5344CB8AC3E}">
        <p14:creationId xmlns:p14="http://schemas.microsoft.com/office/powerpoint/2010/main" val="4267251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external reason for career counseling is Lakeesha is needing to provider for her family. She has just lost the income from her last husband. This creates a stressful environment has she is needing to now think about making ends meet and that may put pressures on what she does. Especially as bills come, and how much of her husband’s estate or finances are sorted out, if there are any sort of coverage for Lakeesha. This is where the counselor can take a look of the what does Lakeesha dream about- a hard question. What does she imagine in a perfect world that would provide for her family, while also not losing the bonds she’s created by staying home. Are their jobs that are primarily remote, have good work &amp; life balance. Some of those details will be acknowledged later on but this is where the counselor can leverage the encouragement of being a single parent and still thriving. </a:t>
            </a:r>
          </a:p>
        </p:txBody>
      </p:sp>
      <p:sp>
        <p:nvSpPr>
          <p:cNvPr id="4" name="Slide Number Placeholder 3"/>
          <p:cNvSpPr>
            <a:spLocks noGrp="1"/>
          </p:cNvSpPr>
          <p:nvPr>
            <p:ph type="sldNum" sz="quarter" idx="5"/>
          </p:nvPr>
        </p:nvSpPr>
        <p:spPr/>
        <p:txBody>
          <a:bodyPr/>
          <a:lstStyle/>
          <a:p>
            <a:fld id="{7EB040C8-62D2-4EA7-B200-D3B8C06AAFD8}" type="slidenum">
              <a:rPr lang="en-US" smtClean="0"/>
              <a:t>4</a:t>
            </a:fld>
            <a:endParaRPr lang="en-US" dirty="0"/>
          </a:p>
        </p:txBody>
      </p:sp>
    </p:spTree>
    <p:extLst>
      <p:ext uri="{BB962C8B-B14F-4D97-AF65-F5344CB8AC3E}">
        <p14:creationId xmlns:p14="http://schemas.microsoft.com/office/powerpoint/2010/main" val="3117076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Lakeesha will have many variables that will affect the counseling session. This is her first time talking about her life circumstances and naturally the counselor should expect a range of emotions and reactions. Its important for the counselor to be mindful of countertransference and this is also an ethical concern (ACA, 2014). However, in this circumstances using personal experience as a tool for empathy and creating a safe place could benefit the client-counselor relationship. Firstly, the counselor should check in with how Lakeesha is. Her mental health is priority concern as that would also have a key factor in long term health and maintaining a career. Making sure that she has ample support for the changes that have a occurred and continue. She may also feel overwhelmed by the thought of trying to provide in such a short time- this may make Lakeesha anxious. I would use my own challenges as a mother and how although many different ups and downs I have maintained my home. Children remember how much their loved, not if their Mom was perfect. This perspective as a counselor is important, while also encouraging that we can make step by step action plans and Lakeesha does not have to do it alone.</a:t>
            </a:r>
          </a:p>
        </p:txBody>
      </p:sp>
      <p:sp>
        <p:nvSpPr>
          <p:cNvPr id="4" name="Slide Number Placeholder 3"/>
          <p:cNvSpPr>
            <a:spLocks noGrp="1"/>
          </p:cNvSpPr>
          <p:nvPr>
            <p:ph type="sldNum" sz="quarter" idx="5"/>
          </p:nvPr>
        </p:nvSpPr>
        <p:spPr/>
        <p:txBody>
          <a:bodyPr/>
          <a:lstStyle/>
          <a:p>
            <a:fld id="{7EB040C8-62D2-4EA7-B200-D3B8C06AAFD8}" type="slidenum">
              <a:rPr lang="en-US" smtClean="0"/>
              <a:t>5</a:t>
            </a:fld>
            <a:endParaRPr lang="en-US" dirty="0"/>
          </a:p>
        </p:txBody>
      </p:sp>
    </p:spTree>
    <p:extLst>
      <p:ext uri="{BB962C8B-B14F-4D97-AF65-F5344CB8AC3E}">
        <p14:creationId xmlns:p14="http://schemas.microsoft.com/office/powerpoint/2010/main" val="2760905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career theory I chose to best support Lakeesha is TWA. </a:t>
            </a:r>
            <a:r>
              <a:rPr lang="en-US" b="0" i="0" dirty="0">
                <a:solidFill>
                  <a:srgbClr val="474747"/>
                </a:solidFill>
                <a:effectLst/>
                <a:latin typeface="Google Sans"/>
              </a:rPr>
              <a:t>The Theory of Work Adjustment (TWA) is a person-environment fit (P-E fit) theory that </a:t>
            </a:r>
            <a:r>
              <a:rPr lang="en-US" b="0" i="0" dirty="0">
                <a:solidFill>
                  <a:srgbClr val="040C28"/>
                </a:solidFill>
                <a:effectLst/>
                <a:latin typeface="Google Sans"/>
              </a:rPr>
              <a:t>focuses on matching employees with employers</a:t>
            </a:r>
            <a:r>
              <a:rPr lang="en-US" b="0" i="0" dirty="0">
                <a:solidFill>
                  <a:srgbClr val="474747"/>
                </a:solidFill>
                <a:effectLst/>
                <a:latin typeface="Google Sans"/>
              </a:rPr>
              <a:t>. This benefits employees by matching them with more satisfying roles, and benefits employers by improving performance and employee retention (Brown &amp; Lent, 2021). The 6 values that TWA holds in its model is Achievement, Comfort, Status, Altruism, Safety and Autonomy. The Theory of Work Adjustment belongs to a class of theories known as P-E theories (</a:t>
            </a:r>
            <a:r>
              <a:rPr lang="en-US" b="0" i="0" dirty="0" err="1">
                <a:solidFill>
                  <a:srgbClr val="474747"/>
                </a:solidFill>
                <a:effectLst/>
                <a:latin typeface="Google Sans"/>
              </a:rPr>
              <a:t>Dawis</a:t>
            </a:r>
            <a:r>
              <a:rPr lang="en-US" b="0" i="0" dirty="0">
                <a:solidFill>
                  <a:srgbClr val="474747"/>
                </a:solidFill>
                <a:effectLst/>
                <a:latin typeface="Google Sans"/>
              </a:rPr>
              <a:t>, 2000), which are about the person (P) in an environment (E) and the 34 MAJOR THEORIES OF CAREER DEVELOPMENT, CHOICE, ANDADJUSTMENT fit between, and the interaction of, P and E. There are a variety of Es (physical, school, work, family, home, social, or even one other person); hence, it behooves P-E theorists at the outset to identify and define the E to which they refer. As its name indicates, TWA is about the work environment. </a:t>
            </a:r>
            <a:r>
              <a:rPr lang="en-US" b="0" i="0" dirty="0">
                <a:solidFill>
                  <a:srgbClr val="333333"/>
                </a:solidFill>
                <a:effectLst/>
                <a:latin typeface="Open Sans" panose="020B0606030504020204" pitchFamily="34" charset="0"/>
              </a:rPr>
              <a:t>TWA has led to the development of the instruments and materials as well as a series of research monographs</a:t>
            </a:r>
            <a:r>
              <a:rPr lang="en-US" b="0" i="0" dirty="0">
                <a:solidFill>
                  <a:srgbClr val="474747"/>
                </a:solidFill>
                <a:effectLst/>
                <a:latin typeface="Google Sans"/>
              </a:rPr>
              <a:t>.</a:t>
            </a:r>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6</a:t>
            </a:fld>
            <a:endParaRPr lang="en-US" dirty="0"/>
          </a:p>
        </p:txBody>
      </p:sp>
    </p:spTree>
    <p:extLst>
      <p:ext uri="{BB962C8B-B14F-4D97-AF65-F5344CB8AC3E}">
        <p14:creationId xmlns:p14="http://schemas.microsoft.com/office/powerpoint/2010/main" val="1838294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TWA concepts can be explained and applied by this picture of balancing different circles. Ultimately if all variables are aligned and the weight is evenly distributed than, the career and employer choices will work not only in the best interest of Lakeesha but also the employer. We want to find a career that fits Lakeesha while she also fits in the work environment and has greater likelihood for success. Some of those maybe, work life balance, passion, time off, clear direction and availability to grow, etc. The best fit will also allow the employer to have a tenured employee.</a:t>
            </a:r>
          </a:p>
        </p:txBody>
      </p:sp>
      <p:sp>
        <p:nvSpPr>
          <p:cNvPr id="4" name="Slide Number Placeholder 3"/>
          <p:cNvSpPr>
            <a:spLocks noGrp="1"/>
          </p:cNvSpPr>
          <p:nvPr>
            <p:ph type="sldNum" sz="quarter" idx="5"/>
          </p:nvPr>
        </p:nvSpPr>
        <p:spPr/>
        <p:txBody>
          <a:bodyPr/>
          <a:lstStyle/>
          <a:p>
            <a:fld id="{7EB040C8-62D2-4EA7-B200-D3B8C06AAFD8}" type="slidenum">
              <a:rPr lang="en-US" smtClean="0"/>
              <a:t>7</a:t>
            </a:fld>
            <a:endParaRPr lang="en-US" dirty="0"/>
          </a:p>
        </p:txBody>
      </p:sp>
    </p:spTree>
    <p:extLst>
      <p:ext uri="{BB962C8B-B14F-4D97-AF65-F5344CB8AC3E}">
        <p14:creationId xmlns:p14="http://schemas.microsoft.com/office/powerpoint/2010/main" val="30207847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Continued from slide 8. Lakeesha and the employer will hopefully create satisfaction and alignment, while allowing Lakeesha to maintain her new lifestyle with two kids on her own. The biggest piece would be fitting with something that will allow Lakeesha the flexibility of her new norms. </a:t>
            </a:r>
            <a:r>
              <a:rPr lang="en-US" dirty="0" err="1"/>
              <a:t>Esepcially</a:t>
            </a:r>
            <a:r>
              <a:rPr lang="en-US" dirty="0"/>
              <a:t> that allow her the flexibility of maybe working from home or being remote. </a:t>
            </a:r>
          </a:p>
        </p:txBody>
      </p:sp>
      <p:sp>
        <p:nvSpPr>
          <p:cNvPr id="4" name="Slide Number Placeholder 3"/>
          <p:cNvSpPr>
            <a:spLocks noGrp="1"/>
          </p:cNvSpPr>
          <p:nvPr>
            <p:ph type="sldNum" sz="quarter" idx="5"/>
          </p:nvPr>
        </p:nvSpPr>
        <p:spPr/>
        <p:txBody>
          <a:bodyPr/>
          <a:lstStyle/>
          <a:p>
            <a:fld id="{7EB040C8-62D2-4EA7-B200-D3B8C06AAFD8}" type="slidenum">
              <a:rPr lang="en-US" smtClean="0"/>
              <a:t>8</a:t>
            </a:fld>
            <a:endParaRPr lang="en-US" dirty="0"/>
          </a:p>
        </p:txBody>
      </p:sp>
    </p:spTree>
    <p:extLst>
      <p:ext uri="{BB962C8B-B14F-4D97-AF65-F5344CB8AC3E}">
        <p14:creationId xmlns:p14="http://schemas.microsoft.com/office/powerpoint/2010/main" val="3000805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1D35"/>
                </a:solidFill>
                <a:effectLst/>
                <a:latin typeface="Google Sans"/>
              </a:rPr>
              <a:t>For an initial career assessment using the TWA you'll need to gather information about your skills, interests, values, and personality traits. This information will be used to identify potential career paths that align with your individual needs and preferences. We will use informational forms for Lakeesha to tell me about herself. I will encourage her to be honest and not always think about the right answer. Also, it will be okay that she may not know the answer yet, some of these questions might feel like dreaming (Nobel, 2015).</a:t>
            </a:r>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9</a:t>
            </a:fld>
            <a:endParaRPr lang="en-US" dirty="0"/>
          </a:p>
        </p:txBody>
      </p:sp>
    </p:spTree>
    <p:extLst>
      <p:ext uri="{BB962C8B-B14F-4D97-AF65-F5344CB8AC3E}">
        <p14:creationId xmlns:p14="http://schemas.microsoft.com/office/powerpoint/2010/main" val="622684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assessments that I would use would be The </a:t>
            </a:r>
            <a:r>
              <a:rPr lang="en-US" dirty="0" err="1"/>
              <a:t>Onet</a:t>
            </a:r>
            <a:r>
              <a:rPr lang="en-US" dirty="0"/>
              <a:t> Interest Profiler and Myers Briggs. I want to give Lakeesha two different views of what she could do. One looking at </a:t>
            </a:r>
            <a:r>
              <a:rPr lang="en-US" dirty="0" err="1"/>
              <a:t>hows</a:t>
            </a:r>
            <a:r>
              <a:rPr lang="en-US" dirty="0"/>
              <a:t> he matches with jobs and the other of how she views the world that she is in through a personality test. This will be a large discovery time for her and while we may find things that she matches with, they also have to match with her being a single Mom. This can be challenging in some industries and ultimately she first needs to land something that brings in come.</a:t>
            </a:r>
          </a:p>
        </p:txBody>
      </p:sp>
      <p:sp>
        <p:nvSpPr>
          <p:cNvPr id="4" name="Slide Number Placeholder 3"/>
          <p:cNvSpPr>
            <a:spLocks noGrp="1"/>
          </p:cNvSpPr>
          <p:nvPr>
            <p:ph type="sldNum" sz="quarter" idx="5"/>
          </p:nvPr>
        </p:nvSpPr>
        <p:spPr/>
        <p:txBody>
          <a:bodyPr/>
          <a:lstStyle/>
          <a:p>
            <a:fld id="{7EB040C8-62D2-4EA7-B200-D3B8C06AAFD8}" type="slidenum">
              <a:rPr lang="en-US" smtClean="0"/>
              <a:t>10</a:t>
            </a:fld>
            <a:endParaRPr lang="en-US" dirty="0"/>
          </a:p>
        </p:txBody>
      </p:sp>
    </p:spTree>
    <p:extLst>
      <p:ext uri="{BB962C8B-B14F-4D97-AF65-F5344CB8AC3E}">
        <p14:creationId xmlns:p14="http://schemas.microsoft.com/office/powerpoint/2010/main" val="36847895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Lakeesha were in Oregon there would be quite a bit of local resources for her to find a job that best fits her. </a:t>
            </a:r>
            <a:r>
              <a:rPr lang="en-US" dirty="0" err="1"/>
              <a:t>Worksource</a:t>
            </a:r>
            <a:r>
              <a:rPr lang="en-US" dirty="0"/>
              <a:t> is a state-wide</a:t>
            </a:r>
            <a:r>
              <a:rPr lang="en-US" b="0" i="0" dirty="0">
                <a:solidFill>
                  <a:srgbClr val="545D7E"/>
                </a:solidFill>
                <a:effectLst/>
                <a:latin typeface="Google Sans"/>
              </a:rPr>
              <a:t> network provides a range of services for job seekers, including job search assistance, resume and cover letter help, and career planning. This would also be helpful for Lakeesha as resume building would be another added element of planning and potential emotions of overwhelm. They also have programs tailored for specific groups like veterans, people with disabilities, and those returning to the workforce after incarceration. Online as a wide range and since we are in a technical age, many times jobs can be posted on line through networking like Linked In. </a:t>
            </a:r>
            <a:r>
              <a:rPr lang="en-US" b="0" i="0" dirty="0" err="1">
                <a:solidFill>
                  <a:srgbClr val="545D7E"/>
                </a:solidFill>
                <a:effectLst/>
                <a:latin typeface="Google Sans"/>
              </a:rPr>
              <a:t>Onet</a:t>
            </a:r>
            <a:r>
              <a:rPr lang="en-US" b="0" i="0" dirty="0">
                <a:solidFill>
                  <a:srgbClr val="545D7E"/>
                </a:solidFill>
                <a:effectLst/>
                <a:latin typeface="Google Sans"/>
              </a:rPr>
              <a:t> and Myers Brigg to show Lakeesha her </a:t>
            </a:r>
            <a:r>
              <a:rPr lang="en-US" b="0" i="0" dirty="0" err="1">
                <a:solidFill>
                  <a:srgbClr val="545D7E"/>
                </a:solidFill>
                <a:effectLst/>
                <a:latin typeface="Google Sans"/>
              </a:rPr>
              <a:t>inrerests</a:t>
            </a:r>
            <a:r>
              <a:rPr lang="en-US" b="0" i="0" dirty="0">
                <a:solidFill>
                  <a:srgbClr val="545D7E"/>
                </a:solidFill>
                <a:effectLst/>
                <a:latin typeface="Google Sans"/>
              </a:rPr>
              <a:t> are also available online as well. Things she can do at home with her young kids while not having to worry about care. </a:t>
            </a:r>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11</a:t>
            </a:fld>
            <a:endParaRPr lang="en-US" dirty="0"/>
          </a:p>
        </p:txBody>
      </p:sp>
    </p:spTree>
    <p:extLst>
      <p:ext uri="{BB962C8B-B14F-4D97-AF65-F5344CB8AC3E}">
        <p14:creationId xmlns:p14="http://schemas.microsoft.com/office/powerpoint/2010/main" val="399762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Supporting </a:t>
            </a:r>
            <a:r>
              <a:rPr lang="en-US" dirty="0" err="1"/>
              <a:t>Lakeeshas</a:t>
            </a:r>
            <a:r>
              <a:rPr lang="en-US" dirty="0"/>
              <a:t> right to autonomy and supporting her diversity is key in the relationship building of helping her with career counseling. Applying her autonomy for what she needs while also celebrating who she is. In the case study it described Lakeesha as African American woman. As a white women and counselor, I would need to be mindful of the challenges that she may face due to race and discrimination. All of that is nuanced and deserves to be acknowledged, while also acknowledging I may not see the whole scope for Lakeesha. What I may think Lakeesha needs may not what she decides or feels she needs for herself. (NDCA, 2015).</a:t>
            </a:r>
          </a:p>
        </p:txBody>
      </p:sp>
      <p:sp>
        <p:nvSpPr>
          <p:cNvPr id="4" name="Slide Number Placeholder 3"/>
          <p:cNvSpPr>
            <a:spLocks noGrp="1"/>
          </p:cNvSpPr>
          <p:nvPr>
            <p:ph type="sldNum" sz="quarter" idx="5"/>
          </p:nvPr>
        </p:nvSpPr>
        <p:spPr/>
        <p:txBody>
          <a:bodyPr/>
          <a:lstStyle/>
          <a:p>
            <a:fld id="{7EB040C8-62D2-4EA7-B200-D3B8C06AAFD8}" type="slidenum">
              <a:rPr lang="en-US" smtClean="0"/>
              <a:t>12</a:t>
            </a:fld>
            <a:endParaRPr lang="en-US" dirty="0"/>
          </a:p>
        </p:txBody>
      </p:sp>
    </p:spTree>
    <p:extLst>
      <p:ext uri="{BB962C8B-B14F-4D97-AF65-F5344CB8AC3E}">
        <p14:creationId xmlns:p14="http://schemas.microsoft.com/office/powerpoint/2010/main" val="1853895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steps I would take as we develop Lakeesha’s career path. Each setting up for the next item. This may require multiple sessions depending on the emotional toll talking about how Lakeesha has called upon help. Ultimately, I want her to leave confident one part of her circumstances is being covered and has things that she does not fully have to do alone. It also leaves room that this career path planning </a:t>
            </a:r>
            <a:r>
              <a:rPr lang="en-US"/>
              <a:t>can change as needed for her.</a:t>
            </a:r>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13</a:t>
            </a:fld>
            <a:endParaRPr lang="en-US" dirty="0"/>
          </a:p>
        </p:txBody>
      </p:sp>
    </p:spTree>
    <p:extLst>
      <p:ext uri="{BB962C8B-B14F-4D97-AF65-F5344CB8AC3E}">
        <p14:creationId xmlns:p14="http://schemas.microsoft.com/office/powerpoint/2010/main" val="8488243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14</a:t>
            </a:fld>
            <a:endParaRPr lang="en-US" dirty="0"/>
          </a:p>
        </p:txBody>
      </p:sp>
    </p:spTree>
    <p:extLst>
      <p:ext uri="{BB962C8B-B14F-4D97-AF65-F5344CB8AC3E}">
        <p14:creationId xmlns:p14="http://schemas.microsoft.com/office/powerpoint/2010/main" val="4203997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1">
            <a:lumMod val="95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8A66DDD-7D9C-9641-30E9-932C5FD2DAE5}"/>
              </a:ext>
              <a:ext uri="{C183D7F6-B498-43B3-948B-1728B52AA6E4}">
                <adec:decorative xmlns:adec="http://schemas.microsoft.com/office/drawing/2017/decorative" val="1"/>
              </a:ext>
            </a:extLst>
          </p:cNvPr>
          <p:cNvSpPr/>
          <p:nvPr userDrawn="1"/>
        </p:nvSpPr>
        <p:spPr>
          <a:xfrm>
            <a:off x="9683715" y="0"/>
            <a:ext cx="2497331"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4F640F8B-6B6E-1B1A-7CC7-F44CB188B411}"/>
              </a:ext>
              <a:ext uri="{C183D7F6-B498-43B3-948B-1728B52AA6E4}">
                <adec:decorative xmlns:adec="http://schemas.microsoft.com/office/drawing/2017/decorative" val="1"/>
              </a:ext>
            </a:extLst>
          </p:cNvPr>
          <p:cNvSpPr/>
          <p:nvPr userDrawn="1"/>
        </p:nvSpPr>
        <p:spPr>
          <a:xfrm>
            <a:off x="0" y="0"/>
            <a:ext cx="2527294"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17EEDCF-A8F9-709D-CE34-6E183D26C2C2}"/>
              </a:ext>
            </a:extLst>
          </p:cNvPr>
          <p:cNvSpPr>
            <a:spLocks noGrp="1"/>
          </p:cNvSpPr>
          <p:nvPr>
            <p:ph type="title" hasCustomPrompt="1"/>
          </p:nvPr>
        </p:nvSpPr>
        <p:spPr>
          <a:xfrm>
            <a:off x="2527301" y="1748633"/>
            <a:ext cx="7156415" cy="3360734"/>
          </a:xfrm>
        </p:spPr>
        <p:txBody>
          <a:bodyPr tIns="0" bIns="0" anchor="ctr">
            <a:noAutofit/>
          </a:bodyPr>
          <a:lstStyle>
            <a:lvl1pPr algn="ctr">
              <a:defRPr sz="5400">
                <a:solidFill>
                  <a:schemeClr val="tx2"/>
                </a:solidFill>
              </a:defRPr>
            </a:lvl1pPr>
          </a:lstStyle>
          <a:p>
            <a:r>
              <a:rPr lang="en-US" dirty="0"/>
              <a:t>Click to Add title</a:t>
            </a:r>
          </a:p>
        </p:txBody>
      </p:sp>
      <p:sp>
        <p:nvSpPr>
          <p:cNvPr id="5" name="Rectangle 4">
            <a:extLst>
              <a:ext uri="{FF2B5EF4-FFF2-40B4-BE49-F238E27FC236}">
                <a16:creationId xmlns:a16="http://schemas.microsoft.com/office/drawing/2014/main" id="{9294B31B-4290-C588-1212-26E6B428FDF5}"/>
              </a:ext>
              <a:ext uri="{C183D7F6-B498-43B3-948B-1728B52AA6E4}">
                <adec:decorative xmlns:adec="http://schemas.microsoft.com/office/drawing/2017/decorative" val="1"/>
              </a:ext>
            </a:extLst>
          </p:cNvPr>
          <p:cNvSpPr/>
          <p:nvPr userDrawn="1"/>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C859A209-D12B-6E67-931A-5CB9E71100EC}"/>
              </a:ext>
              <a:ext uri="{C183D7F6-B498-43B3-948B-1728B52AA6E4}">
                <adec:decorative xmlns:adec="http://schemas.microsoft.com/office/drawing/2017/decorative" val="1"/>
              </a:ext>
            </a:extLst>
          </p:cNvPr>
          <p:cNvGrpSpPr/>
          <p:nvPr userDrawn="1"/>
        </p:nvGrpSpPr>
        <p:grpSpPr>
          <a:xfrm>
            <a:off x="1971692" y="254794"/>
            <a:ext cx="8248616" cy="6367462"/>
            <a:chOff x="1689101" y="254794"/>
            <a:chExt cx="8248616" cy="6367462"/>
          </a:xfrm>
        </p:grpSpPr>
        <p:cxnSp>
          <p:nvCxnSpPr>
            <p:cNvPr id="6" name="Straight Connector 5">
              <a:extLst>
                <a:ext uri="{FF2B5EF4-FFF2-40B4-BE49-F238E27FC236}">
                  <a16:creationId xmlns:a16="http://schemas.microsoft.com/office/drawing/2014/main" id="{28628E6D-0C29-7F8E-67C4-175F211E705F}"/>
                </a:ext>
              </a:extLst>
            </p:cNvPr>
            <p:cNvCxnSpPr>
              <a:cxnSpLocks/>
            </p:cNvCxnSpPr>
            <p:nvPr userDrawn="1"/>
          </p:nvCxnSpPr>
          <p:spPr>
            <a:xfrm>
              <a:off x="16891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5D0695C-2845-A017-44FF-AC8172007732}"/>
                </a:ext>
              </a:extLst>
            </p:cNvPr>
            <p:cNvCxnSpPr>
              <a:cxnSpLocks/>
            </p:cNvCxnSpPr>
            <p:nvPr userDrawn="1"/>
          </p:nvCxnSpPr>
          <p:spPr>
            <a:xfrm>
              <a:off x="16891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C4F8C32-8C97-2BA7-D756-712EEDF1439D}"/>
                </a:ext>
              </a:extLst>
            </p:cNvPr>
            <p:cNvCxnSpPr>
              <a:cxnSpLocks/>
            </p:cNvCxnSpPr>
            <p:nvPr userDrawn="1"/>
          </p:nvCxnSpPr>
          <p:spPr>
            <a:xfrm>
              <a:off x="9937717"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A53929D-82C0-204B-3528-E111E5608AE6}"/>
                </a:ext>
              </a:extLst>
            </p:cNvPr>
            <p:cNvCxnSpPr>
              <a:cxnSpLocks/>
            </p:cNvCxnSpPr>
            <p:nvPr userDrawn="1"/>
          </p:nvCxnSpPr>
          <p:spPr>
            <a:xfrm>
              <a:off x="9937717"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DC68DE2F-0A5F-60BA-E2A6-247EF7CB8573}"/>
              </a:ext>
              <a:ext uri="{C183D7F6-B498-43B3-948B-1728B52AA6E4}">
                <adec:decorative xmlns:adec="http://schemas.microsoft.com/office/drawing/2017/decorative" val="1"/>
              </a:ext>
            </a:extLst>
          </p:cNvPr>
          <p:cNvGrpSpPr/>
          <p:nvPr userDrawn="1"/>
        </p:nvGrpSpPr>
        <p:grpSpPr>
          <a:xfrm>
            <a:off x="1971690" y="1543050"/>
            <a:ext cx="8248611" cy="3771900"/>
            <a:chOff x="2517792" y="1651000"/>
            <a:chExt cx="7165925" cy="3771900"/>
          </a:xfrm>
        </p:grpSpPr>
        <p:cxnSp>
          <p:nvCxnSpPr>
            <p:cNvPr id="12" name="Straight Connector 11">
              <a:extLst>
                <a:ext uri="{FF2B5EF4-FFF2-40B4-BE49-F238E27FC236}">
                  <a16:creationId xmlns:a16="http://schemas.microsoft.com/office/drawing/2014/main" id="{D2DE19A1-6F20-44CE-16E6-E01C080DB715}"/>
                </a:ext>
              </a:extLst>
            </p:cNvPr>
            <p:cNvCxnSpPr>
              <a:cxnSpLocks/>
            </p:cNvCxnSpPr>
            <p:nvPr userDrawn="1"/>
          </p:nvCxnSpPr>
          <p:spPr>
            <a:xfrm>
              <a:off x="2527301" y="1651000"/>
              <a:ext cx="7156416"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A302056-7C77-84A9-00C4-C936CDB0EC14}"/>
                </a:ext>
              </a:extLst>
            </p:cNvPr>
            <p:cNvCxnSpPr>
              <a:cxnSpLocks/>
            </p:cNvCxnSpPr>
            <p:nvPr userDrawn="1"/>
          </p:nvCxnSpPr>
          <p:spPr>
            <a:xfrm>
              <a:off x="2517792" y="5422900"/>
              <a:ext cx="7156416"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33199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lumMod val="95000"/>
          </a:schemeClr>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0BCEE60A-6295-FCD1-542F-52EA50B3B4A9}"/>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1" b="51031"/>
          <a:stretch/>
        </p:blipFill>
        <p:spPr>
          <a:xfrm rot="16200000">
            <a:off x="7083880" y="1749876"/>
            <a:ext cx="6858000" cy="3358241"/>
          </a:xfrm>
          <a:prstGeom prst="rect">
            <a:avLst/>
          </a:prstGeom>
        </p:spPr>
      </p:pic>
      <p:pic>
        <p:nvPicPr>
          <p:cNvPr id="3" name="Graphic 2">
            <a:extLst>
              <a:ext uri="{FF2B5EF4-FFF2-40B4-BE49-F238E27FC236}">
                <a16:creationId xmlns:a16="http://schemas.microsoft.com/office/drawing/2014/main" id="{02E5EBF7-4D05-239B-0B70-F9AD5B569091}"/>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21667"/>
          <a:stretch/>
        </p:blipFill>
        <p:spPr>
          <a:xfrm rot="5400000">
            <a:off x="-742950" y="742950"/>
            <a:ext cx="6858000" cy="5372100"/>
          </a:xfrm>
          <a:prstGeom prst="rect">
            <a:avLst/>
          </a:prstGeom>
        </p:spPr>
      </p:pic>
      <p:sp>
        <p:nvSpPr>
          <p:cNvPr id="2" name="Title 1">
            <a:extLst>
              <a:ext uri="{FF2B5EF4-FFF2-40B4-BE49-F238E27FC236}">
                <a16:creationId xmlns:a16="http://schemas.microsoft.com/office/drawing/2014/main" id="{D17EEDCF-A8F9-709D-CE34-6E183D26C2C2}"/>
              </a:ext>
            </a:extLst>
          </p:cNvPr>
          <p:cNvSpPr>
            <a:spLocks noGrp="1"/>
          </p:cNvSpPr>
          <p:nvPr>
            <p:ph type="title" hasCustomPrompt="1"/>
          </p:nvPr>
        </p:nvSpPr>
        <p:spPr>
          <a:xfrm rot="16200000">
            <a:off x="-1749423" y="2290758"/>
            <a:ext cx="6276974" cy="2276477"/>
          </a:xfrm>
          <a:effectLst/>
        </p:spPr>
        <p:txBody>
          <a:bodyPr tIns="0" bIns="0" anchor="ctr">
            <a:noAutofit/>
          </a:bodyPr>
          <a:lstStyle>
            <a:lvl1pPr algn="ctr">
              <a:defRPr sz="4000" b="0" cap="all" spc="0" baseline="0">
                <a:solidFill>
                  <a:schemeClr val="tx2"/>
                </a:solidFill>
              </a:defRPr>
            </a:lvl1pPr>
          </a:lstStyle>
          <a:p>
            <a:r>
              <a:rPr lang="en-US" dirty="0"/>
              <a:t>Click to Add title</a:t>
            </a:r>
          </a:p>
        </p:txBody>
      </p:sp>
      <p:sp>
        <p:nvSpPr>
          <p:cNvPr id="5" name="Slide Number Placeholder 4">
            <a:extLst>
              <a:ext uri="{FF2B5EF4-FFF2-40B4-BE49-F238E27FC236}">
                <a16:creationId xmlns:a16="http://schemas.microsoft.com/office/drawing/2014/main" id="{540552D2-6E8F-FBA4-5AAD-121E6FDF38F3}"/>
              </a:ext>
            </a:extLst>
          </p:cNvPr>
          <p:cNvSpPr>
            <a:spLocks noGrp="1"/>
          </p:cNvSpPr>
          <p:nvPr>
            <p:ph type="sldNum" sz="quarter" idx="12"/>
          </p:nvPr>
        </p:nvSpPr>
        <p:spPr>
          <a:xfrm>
            <a:off x="2194590" y="3062287"/>
            <a:ext cx="665421" cy="766763"/>
          </a:xfrm>
          <a:prstGeom prst="rect">
            <a:avLst/>
          </a:prstGeom>
          <a:noFill/>
          <a:effectLst/>
        </p:spPr>
        <p:txBody>
          <a:bodyPr lIns="0" rIns="0"/>
          <a:lstStyle>
            <a:lvl1pPr algn="ctr">
              <a:defRPr lang="en-US" sz="1800" b="1" kern="1200" cap="all" spc="150" baseline="0" smtClean="0">
                <a:solidFill>
                  <a:schemeClr val="tx2"/>
                </a:solidFill>
                <a:latin typeface="+mn-lt"/>
                <a:ea typeface="+mn-ea"/>
                <a:cs typeface="+mn-cs"/>
              </a:defRPr>
            </a:lvl1pPr>
          </a:lstStyle>
          <a:p>
            <a:fld id="{8A7A6979-0714-4377-B894-6BE4C2D6E202}" type="slidenum">
              <a:rPr lang="en-US" smtClean="0"/>
              <a:pPr/>
              <a:t>‹#›</a:t>
            </a:fld>
            <a:endParaRPr lang="en-US" dirty="0"/>
          </a:p>
        </p:txBody>
      </p:sp>
      <p:sp>
        <p:nvSpPr>
          <p:cNvPr id="7" name="Content Placeholder 6">
            <a:extLst>
              <a:ext uri="{FF2B5EF4-FFF2-40B4-BE49-F238E27FC236}">
                <a16:creationId xmlns:a16="http://schemas.microsoft.com/office/drawing/2014/main" id="{1607AAD3-3E7E-4AA4-9B8A-E76C79C5D091}"/>
              </a:ext>
            </a:extLst>
          </p:cNvPr>
          <p:cNvSpPr>
            <a:spLocks noGrp="1"/>
          </p:cNvSpPr>
          <p:nvPr>
            <p:ph sz="quarter" idx="13" hasCustomPrompt="1"/>
          </p:nvPr>
        </p:nvSpPr>
        <p:spPr>
          <a:xfrm>
            <a:off x="5372100" y="892175"/>
            <a:ext cx="3461659" cy="5073650"/>
          </a:xfrm>
          <a:effectLst/>
        </p:spPr>
        <p:txBody>
          <a:bodyPr anchor="ctr">
            <a:normAutofit/>
          </a:bodyPr>
          <a:lstStyle>
            <a:lvl1pPr marL="0" indent="0" algn="ctr">
              <a:spcAft>
                <a:spcPts val="600"/>
              </a:spcAft>
              <a:buNone/>
              <a:defRPr sz="2400">
                <a:solidFill>
                  <a:schemeClr val="tx2"/>
                </a:solidFill>
              </a:defRPr>
            </a:lvl1pPr>
            <a:lvl2pPr marL="228600" indent="0" algn="ctr">
              <a:spcAft>
                <a:spcPts val="600"/>
              </a:spcAft>
              <a:buNone/>
              <a:defRPr sz="2000">
                <a:solidFill>
                  <a:schemeClr val="tx2"/>
                </a:solidFill>
              </a:defRPr>
            </a:lvl2pPr>
            <a:lvl3pPr marL="457200" indent="0" algn="ctr">
              <a:spcAft>
                <a:spcPts val="600"/>
              </a:spcAft>
              <a:buNone/>
              <a:defRPr sz="2000">
                <a:solidFill>
                  <a:schemeClr val="tx2"/>
                </a:solidFill>
              </a:defRPr>
            </a:lvl3pPr>
            <a:lvl4pPr marL="685800" indent="0" algn="ctr">
              <a:spcAft>
                <a:spcPts val="600"/>
              </a:spcAft>
              <a:buNone/>
              <a:defRPr sz="2000">
                <a:solidFill>
                  <a:schemeClr val="tx2"/>
                </a:solidFill>
              </a:defRPr>
            </a:lvl4pPr>
            <a:lvl5pPr marL="914400" indent="0" algn="ctr">
              <a:spcAft>
                <a:spcPts val="600"/>
              </a:spcAft>
              <a:buNone/>
              <a:defRPr sz="20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Rectangle 19">
            <a:extLst>
              <a:ext uri="{FF2B5EF4-FFF2-40B4-BE49-F238E27FC236}">
                <a16:creationId xmlns:a16="http://schemas.microsoft.com/office/drawing/2014/main" id="{9C667425-5376-9A12-6412-4B63AC528F92}"/>
              </a:ext>
              <a:ext uri="{C183D7F6-B498-43B3-948B-1728B52AA6E4}">
                <adec:decorative xmlns:adec="http://schemas.microsoft.com/office/drawing/2017/decorative" val="1"/>
              </a:ext>
            </a:extLst>
          </p:cNvPr>
          <p:cNvSpPr/>
          <p:nvPr userDrawn="1"/>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a:extLst>
              <a:ext uri="{FF2B5EF4-FFF2-40B4-BE49-F238E27FC236}">
                <a16:creationId xmlns:a16="http://schemas.microsoft.com/office/drawing/2014/main" id="{A1CB2DD8-1852-5728-5E46-28CF0864B9BE}"/>
              </a:ext>
              <a:ext uri="{C183D7F6-B498-43B3-948B-1728B52AA6E4}">
                <adec:decorative xmlns:adec="http://schemas.microsoft.com/office/drawing/2017/decorative" val="1"/>
              </a:ext>
            </a:extLst>
          </p:cNvPr>
          <p:cNvCxnSpPr>
            <a:cxnSpLocks/>
          </p:cNvCxnSpPr>
          <p:nvPr userDrawn="1"/>
        </p:nvCxnSpPr>
        <p:spPr>
          <a:xfrm>
            <a:off x="25273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741730C-9E61-193C-BBD3-080BB83366EF}"/>
              </a:ext>
              <a:ext uri="{C183D7F6-B498-43B3-948B-1728B52AA6E4}">
                <adec:decorative xmlns:adec="http://schemas.microsoft.com/office/drawing/2017/decorative" val="1"/>
              </a:ext>
            </a:extLst>
          </p:cNvPr>
          <p:cNvCxnSpPr>
            <a:cxnSpLocks/>
          </p:cNvCxnSpPr>
          <p:nvPr userDrawn="1"/>
        </p:nvCxnSpPr>
        <p:spPr>
          <a:xfrm>
            <a:off x="25273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5141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1">
    <p:bg>
      <p:bgPr>
        <a:solidFill>
          <a:schemeClr val="bg1">
            <a:lumMod val="95000"/>
          </a:schemeClr>
        </a:solidFill>
        <a:effectLst/>
      </p:bgPr>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EE62E882-4E93-85DF-DE0B-6F64263A3BBA}"/>
              </a:ext>
            </a:extLst>
          </p:cNvPr>
          <p:cNvSpPr>
            <a:spLocks noGrp="1"/>
          </p:cNvSpPr>
          <p:nvPr>
            <p:ph type="pic" sz="quarter" idx="10"/>
          </p:nvPr>
        </p:nvSpPr>
        <p:spPr>
          <a:xfrm>
            <a:off x="2" y="0"/>
            <a:ext cx="12191999" cy="6858000"/>
          </a:xfrm>
          <a:custGeom>
            <a:avLst/>
            <a:gdLst>
              <a:gd name="connsiteX0" fmla="*/ 9664698 w 12191999"/>
              <a:gd name="connsiteY0" fmla="*/ 0 h 6858000"/>
              <a:gd name="connsiteX1" fmla="*/ 12191999 w 12191999"/>
              <a:gd name="connsiteY1" fmla="*/ 0 h 6858000"/>
              <a:gd name="connsiteX2" fmla="*/ 12191999 w 12191999"/>
              <a:gd name="connsiteY2" fmla="*/ 6858000 h 6858000"/>
              <a:gd name="connsiteX3" fmla="*/ 9664698 w 12191999"/>
              <a:gd name="connsiteY3" fmla="*/ 6858000 h 6858000"/>
              <a:gd name="connsiteX4" fmla="*/ 0 w 12191999"/>
              <a:gd name="connsiteY4" fmla="*/ 0 h 6858000"/>
              <a:gd name="connsiteX5" fmla="*/ 2551176 w 12191999"/>
              <a:gd name="connsiteY5" fmla="*/ 0 h 6858000"/>
              <a:gd name="connsiteX6" fmla="*/ 2551176 w 12191999"/>
              <a:gd name="connsiteY6" fmla="*/ 6858000 h 6858000"/>
              <a:gd name="connsiteX7" fmla="*/ 0 w 1219199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6858000">
                <a:moveTo>
                  <a:pt x="9664698" y="0"/>
                </a:moveTo>
                <a:lnTo>
                  <a:pt x="12191999" y="0"/>
                </a:lnTo>
                <a:lnTo>
                  <a:pt x="12191999" y="6858000"/>
                </a:lnTo>
                <a:lnTo>
                  <a:pt x="9664698" y="6858000"/>
                </a:lnTo>
                <a:close/>
                <a:moveTo>
                  <a:pt x="0" y="0"/>
                </a:moveTo>
                <a:lnTo>
                  <a:pt x="2551176" y="0"/>
                </a:lnTo>
                <a:lnTo>
                  <a:pt x="2551176" y="6858000"/>
                </a:lnTo>
                <a:lnTo>
                  <a:pt x="0" y="6858000"/>
                </a:lnTo>
                <a:close/>
              </a:path>
            </a:pathLst>
          </a:custGeom>
        </p:spPr>
        <p:txBody>
          <a:bodyPr wrap="square">
            <a:noAutofit/>
          </a:bodyPr>
          <a:lstStyle/>
          <a:p>
            <a:r>
              <a:rPr lang="en-US"/>
              <a:t>Click icon to add picture</a:t>
            </a:r>
            <a:endParaRPr lang="en-US" dirty="0"/>
          </a:p>
        </p:txBody>
      </p:sp>
      <p:sp>
        <p:nvSpPr>
          <p:cNvPr id="2" name="Title 1">
            <a:extLst>
              <a:ext uri="{FF2B5EF4-FFF2-40B4-BE49-F238E27FC236}">
                <a16:creationId xmlns:a16="http://schemas.microsoft.com/office/drawing/2014/main" id="{D17EEDCF-A8F9-709D-CE34-6E183D26C2C2}"/>
              </a:ext>
            </a:extLst>
          </p:cNvPr>
          <p:cNvSpPr>
            <a:spLocks noGrp="1"/>
          </p:cNvSpPr>
          <p:nvPr>
            <p:ph type="title" hasCustomPrompt="1"/>
          </p:nvPr>
        </p:nvSpPr>
        <p:spPr>
          <a:xfrm>
            <a:off x="2527301" y="1747287"/>
            <a:ext cx="7156415" cy="3363427"/>
          </a:xfrm>
        </p:spPr>
        <p:txBody>
          <a:bodyPr tIns="0" bIns="0" anchor="ctr">
            <a:noAutofit/>
          </a:bodyPr>
          <a:lstStyle>
            <a:lvl1pPr algn="ctr">
              <a:defRPr sz="4400">
                <a:solidFill>
                  <a:schemeClr val="tx2"/>
                </a:solidFill>
              </a:defRPr>
            </a:lvl1pPr>
          </a:lstStyle>
          <a:p>
            <a:r>
              <a:rPr lang="en-US" dirty="0"/>
              <a:t>Click to Add title</a:t>
            </a:r>
          </a:p>
        </p:txBody>
      </p:sp>
    </p:spTree>
    <p:extLst>
      <p:ext uri="{BB962C8B-B14F-4D97-AF65-F5344CB8AC3E}">
        <p14:creationId xmlns:p14="http://schemas.microsoft.com/office/powerpoint/2010/main" val="1254760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2">
    <p:bg>
      <p:bgPr>
        <a:solidFill>
          <a:schemeClr val="bg1">
            <a:lumMod val="95000"/>
          </a:schemeClr>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FCB7CBB1-8DA1-E416-2554-28C331D0AF54}"/>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1" b="47888"/>
          <a:stretch/>
        </p:blipFill>
        <p:spPr>
          <a:xfrm rot="16200000">
            <a:off x="6976110" y="1642110"/>
            <a:ext cx="6858000" cy="3573780"/>
          </a:xfrm>
          <a:prstGeom prst="rect">
            <a:avLst/>
          </a:prstGeom>
        </p:spPr>
      </p:pic>
      <p:pic>
        <p:nvPicPr>
          <p:cNvPr id="13" name="Graphic 12">
            <a:extLst>
              <a:ext uri="{FF2B5EF4-FFF2-40B4-BE49-F238E27FC236}">
                <a16:creationId xmlns:a16="http://schemas.microsoft.com/office/drawing/2014/main" id="{1E442E8B-94A4-D6CF-E77C-A046400CB56F}"/>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1" b="47888"/>
          <a:stretch/>
        </p:blipFill>
        <p:spPr>
          <a:xfrm rot="5400000">
            <a:off x="-1718310" y="1646872"/>
            <a:ext cx="6858000" cy="3573780"/>
          </a:xfrm>
          <a:prstGeom prst="rect">
            <a:avLst/>
          </a:prstGeom>
        </p:spPr>
      </p:pic>
      <p:sp>
        <p:nvSpPr>
          <p:cNvPr id="5" name="Rectangle 4">
            <a:extLst>
              <a:ext uri="{FF2B5EF4-FFF2-40B4-BE49-F238E27FC236}">
                <a16:creationId xmlns:a16="http://schemas.microsoft.com/office/drawing/2014/main" id="{9294B31B-4290-C588-1212-26E6B428FDF5}"/>
              </a:ext>
              <a:ext uri="{C183D7F6-B498-43B3-948B-1728B52AA6E4}">
                <adec:decorative xmlns:adec="http://schemas.microsoft.com/office/drawing/2017/decorative" val="1"/>
              </a:ext>
            </a:extLst>
          </p:cNvPr>
          <p:cNvSpPr/>
          <p:nvPr userDrawn="1"/>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cxnSp>
        <p:nvCxnSpPr>
          <p:cNvPr id="6" name="Straight Connector 5">
            <a:extLst>
              <a:ext uri="{FF2B5EF4-FFF2-40B4-BE49-F238E27FC236}">
                <a16:creationId xmlns:a16="http://schemas.microsoft.com/office/drawing/2014/main" id="{28628E6D-0C29-7F8E-67C4-175F211E705F}"/>
              </a:ext>
              <a:ext uri="{C183D7F6-B498-43B3-948B-1728B52AA6E4}">
                <adec:decorative xmlns:adec="http://schemas.microsoft.com/office/drawing/2017/decorative" val="1"/>
              </a:ext>
            </a:extLst>
          </p:cNvPr>
          <p:cNvCxnSpPr>
            <a:cxnSpLocks/>
          </p:cNvCxnSpPr>
          <p:nvPr userDrawn="1"/>
        </p:nvCxnSpPr>
        <p:spPr>
          <a:xfrm>
            <a:off x="25273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5D0695C-2845-A017-44FF-AC8172007732}"/>
              </a:ext>
              <a:ext uri="{C183D7F6-B498-43B3-948B-1728B52AA6E4}">
                <adec:decorative xmlns:adec="http://schemas.microsoft.com/office/drawing/2017/decorative" val="1"/>
              </a:ext>
            </a:extLst>
          </p:cNvPr>
          <p:cNvCxnSpPr>
            <a:cxnSpLocks/>
          </p:cNvCxnSpPr>
          <p:nvPr userDrawn="1"/>
        </p:nvCxnSpPr>
        <p:spPr>
          <a:xfrm>
            <a:off x="25273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C4F8C32-8C97-2BA7-D756-712EEDF1439D}"/>
              </a:ext>
              <a:ext uri="{C183D7F6-B498-43B3-948B-1728B52AA6E4}">
                <adec:decorative xmlns:adec="http://schemas.microsoft.com/office/drawing/2017/decorative" val="1"/>
              </a:ext>
            </a:extLst>
          </p:cNvPr>
          <p:cNvCxnSpPr>
            <a:cxnSpLocks/>
          </p:cNvCxnSpPr>
          <p:nvPr userDrawn="1"/>
        </p:nvCxnSpPr>
        <p:spPr>
          <a:xfrm>
            <a:off x="9683717"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A53929D-82C0-204B-3528-E111E5608AE6}"/>
              </a:ext>
              <a:ext uri="{C183D7F6-B498-43B3-948B-1728B52AA6E4}">
                <adec:decorative xmlns:adec="http://schemas.microsoft.com/office/drawing/2017/decorative" val="1"/>
              </a:ext>
            </a:extLst>
          </p:cNvPr>
          <p:cNvCxnSpPr>
            <a:cxnSpLocks/>
          </p:cNvCxnSpPr>
          <p:nvPr userDrawn="1"/>
        </p:nvCxnSpPr>
        <p:spPr>
          <a:xfrm>
            <a:off x="9683717"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DC68DE2F-0A5F-60BA-E2A6-247EF7CB8573}"/>
              </a:ext>
              <a:ext uri="{C183D7F6-B498-43B3-948B-1728B52AA6E4}">
                <adec:decorative xmlns:adec="http://schemas.microsoft.com/office/drawing/2017/decorative" val="1"/>
              </a:ext>
            </a:extLst>
          </p:cNvPr>
          <p:cNvGrpSpPr/>
          <p:nvPr userDrawn="1"/>
        </p:nvGrpSpPr>
        <p:grpSpPr>
          <a:xfrm>
            <a:off x="2517792" y="1543050"/>
            <a:ext cx="7165925" cy="3771900"/>
            <a:chOff x="2517792" y="1651000"/>
            <a:chExt cx="7165925" cy="3771900"/>
          </a:xfrm>
        </p:grpSpPr>
        <p:cxnSp>
          <p:nvCxnSpPr>
            <p:cNvPr id="12" name="Straight Connector 11">
              <a:extLst>
                <a:ext uri="{FF2B5EF4-FFF2-40B4-BE49-F238E27FC236}">
                  <a16:creationId xmlns:a16="http://schemas.microsoft.com/office/drawing/2014/main" id="{D2DE19A1-6F20-44CE-16E6-E01C080DB715}"/>
                </a:ext>
              </a:extLst>
            </p:cNvPr>
            <p:cNvCxnSpPr>
              <a:cxnSpLocks/>
            </p:cNvCxnSpPr>
            <p:nvPr userDrawn="1"/>
          </p:nvCxnSpPr>
          <p:spPr>
            <a:xfrm>
              <a:off x="2527301" y="1651000"/>
              <a:ext cx="7156416"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A302056-7C77-84A9-00C4-C936CDB0EC14}"/>
                </a:ext>
              </a:extLst>
            </p:cNvPr>
            <p:cNvCxnSpPr>
              <a:cxnSpLocks/>
            </p:cNvCxnSpPr>
            <p:nvPr userDrawn="1"/>
          </p:nvCxnSpPr>
          <p:spPr>
            <a:xfrm>
              <a:off x="2517792" y="5422900"/>
              <a:ext cx="7156416"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D17EEDCF-A8F9-709D-CE34-6E183D26C2C2}"/>
              </a:ext>
            </a:extLst>
          </p:cNvPr>
          <p:cNvSpPr>
            <a:spLocks noGrp="1"/>
          </p:cNvSpPr>
          <p:nvPr>
            <p:ph type="title"/>
          </p:nvPr>
        </p:nvSpPr>
        <p:spPr>
          <a:xfrm>
            <a:off x="2527301" y="1786422"/>
            <a:ext cx="7156415" cy="2260117"/>
          </a:xfrm>
        </p:spPr>
        <p:txBody>
          <a:bodyPr tIns="0" bIns="0" anchor="b">
            <a:noAutofit/>
          </a:bodyPr>
          <a:lstStyle>
            <a:lvl1pPr algn="ctr">
              <a:defRPr sz="4400">
                <a:solidFill>
                  <a:schemeClr val="tx2"/>
                </a:solidFill>
              </a:defRPr>
            </a:lvl1pPr>
          </a:lstStyle>
          <a:p>
            <a:r>
              <a:rPr lang="en-US"/>
              <a:t>Click to edit Master title style</a:t>
            </a:r>
            <a:endParaRPr lang="en-US" dirty="0"/>
          </a:p>
        </p:txBody>
      </p:sp>
      <p:sp>
        <p:nvSpPr>
          <p:cNvPr id="3" name="Text Placeholder 3">
            <a:extLst>
              <a:ext uri="{FF2B5EF4-FFF2-40B4-BE49-F238E27FC236}">
                <a16:creationId xmlns:a16="http://schemas.microsoft.com/office/drawing/2014/main" id="{CC0E72D9-C2D7-3452-FBEB-5506D3211809}"/>
              </a:ext>
            </a:extLst>
          </p:cNvPr>
          <p:cNvSpPr>
            <a:spLocks noGrp="1"/>
          </p:cNvSpPr>
          <p:nvPr>
            <p:ph type="body" sz="quarter" idx="15" hasCustomPrompt="1"/>
          </p:nvPr>
        </p:nvSpPr>
        <p:spPr>
          <a:xfrm>
            <a:off x="2527299" y="4145100"/>
            <a:ext cx="7137395" cy="735012"/>
          </a:xfrm>
        </p:spPr>
        <p:txBody>
          <a:bodyPr anchor="ctr">
            <a:normAutofit/>
          </a:bodyPr>
          <a:lstStyle>
            <a:lvl1pPr marL="0" indent="0" algn="ctr">
              <a:buNone/>
              <a:defRPr sz="2400">
                <a:solidFill>
                  <a:schemeClr val="tx2"/>
                </a:solidFill>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a:r>
              <a:rPr lang="en-US" dirty="0"/>
              <a:t>Click to add subtitle</a:t>
            </a:r>
          </a:p>
        </p:txBody>
      </p:sp>
    </p:spTree>
    <p:extLst>
      <p:ext uri="{BB962C8B-B14F-4D97-AF65-F5344CB8AC3E}">
        <p14:creationId xmlns:p14="http://schemas.microsoft.com/office/powerpoint/2010/main" val="3488264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p:bg>
      <p:bgPr>
        <a:solidFill>
          <a:schemeClr val="bg1">
            <a:lumMod val="95000"/>
          </a:schemeClr>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6617646-6AF6-94B0-E660-98BCAC61F95F}"/>
              </a:ext>
              <a:ext uri="{C183D7F6-B498-43B3-948B-1728B52AA6E4}">
                <adec:decorative xmlns:adec="http://schemas.microsoft.com/office/drawing/2017/decorative" val="1"/>
              </a:ext>
            </a:extLst>
          </p:cNvPr>
          <p:cNvSpPr/>
          <p:nvPr userDrawn="1"/>
        </p:nvSpPr>
        <p:spPr>
          <a:xfrm>
            <a:off x="1" y="0"/>
            <a:ext cx="4405568" cy="685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17EEDCF-A8F9-709D-CE34-6E183D26C2C2}"/>
              </a:ext>
            </a:extLst>
          </p:cNvPr>
          <p:cNvSpPr>
            <a:spLocks noGrp="1"/>
          </p:cNvSpPr>
          <p:nvPr>
            <p:ph type="title" hasCustomPrompt="1"/>
          </p:nvPr>
        </p:nvSpPr>
        <p:spPr>
          <a:xfrm rot="16200000">
            <a:off x="-1749423" y="2290758"/>
            <a:ext cx="6276974" cy="2276477"/>
          </a:xfrm>
          <a:effectLst/>
        </p:spPr>
        <p:txBody>
          <a:bodyPr tIns="0" bIns="0" anchor="ctr">
            <a:noAutofit/>
          </a:bodyPr>
          <a:lstStyle>
            <a:lvl1pPr algn="ctr">
              <a:defRPr sz="4000" b="0" cap="all" spc="0" baseline="0">
                <a:solidFill>
                  <a:schemeClr val="tx2"/>
                </a:solidFill>
              </a:defRPr>
            </a:lvl1pPr>
          </a:lstStyle>
          <a:p>
            <a:r>
              <a:rPr lang="en-US" dirty="0"/>
              <a:t>Click to Add title</a:t>
            </a:r>
          </a:p>
        </p:txBody>
      </p:sp>
      <p:sp>
        <p:nvSpPr>
          <p:cNvPr id="5" name="Slide Number Placeholder 4">
            <a:extLst>
              <a:ext uri="{FF2B5EF4-FFF2-40B4-BE49-F238E27FC236}">
                <a16:creationId xmlns:a16="http://schemas.microsoft.com/office/drawing/2014/main" id="{540552D2-6E8F-FBA4-5AAD-121E6FDF38F3}"/>
              </a:ext>
            </a:extLst>
          </p:cNvPr>
          <p:cNvSpPr>
            <a:spLocks noGrp="1"/>
          </p:cNvSpPr>
          <p:nvPr>
            <p:ph type="sldNum" sz="quarter" idx="12"/>
          </p:nvPr>
        </p:nvSpPr>
        <p:spPr>
          <a:xfrm>
            <a:off x="2194590" y="3062287"/>
            <a:ext cx="665421" cy="766763"/>
          </a:xfrm>
          <a:prstGeom prst="rect">
            <a:avLst/>
          </a:prstGeom>
          <a:noFill/>
          <a:effectLst/>
        </p:spPr>
        <p:txBody>
          <a:bodyPr lIns="0" rIns="0"/>
          <a:lstStyle>
            <a:lvl1pPr algn="ctr">
              <a:defRPr lang="en-US" sz="1800" b="1" kern="1200" cap="all" spc="150" baseline="0" smtClean="0">
                <a:solidFill>
                  <a:schemeClr val="tx2"/>
                </a:solidFill>
                <a:latin typeface="+mn-lt"/>
                <a:ea typeface="+mn-ea"/>
                <a:cs typeface="+mn-cs"/>
              </a:defRPr>
            </a:lvl1pPr>
          </a:lstStyle>
          <a:p>
            <a:fld id="{8A7A6979-0714-4377-B894-6BE4C2D6E202}" type="slidenum">
              <a:rPr lang="en-US" smtClean="0"/>
              <a:pPr/>
              <a:t>‹#›</a:t>
            </a:fld>
            <a:endParaRPr lang="en-US" dirty="0"/>
          </a:p>
        </p:txBody>
      </p:sp>
      <p:sp>
        <p:nvSpPr>
          <p:cNvPr id="7" name="Content Placeholder 6">
            <a:extLst>
              <a:ext uri="{FF2B5EF4-FFF2-40B4-BE49-F238E27FC236}">
                <a16:creationId xmlns:a16="http://schemas.microsoft.com/office/drawing/2014/main" id="{1607AAD3-3E7E-4AA4-9B8A-E76C79C5D091}"/>
              </a:ext>
            </a:extLst>
          </p:cNvPr>
          <p:cNvSpPr>
            <a:spLocks noGrp="1"/>
          </p:cNvSpPr>
          <p:nvPr>
            <p:ph sz="quarter" idx="13" hasCustomPrompt="1"/>
          </p:nvPr>
        </p:nvSpPr>
        <p:spPr>
          <a:xfrm>
            <a:off x="4851400" y="892175"/>
            <a:ext cx="6617592" cy="5073650"/>
          </a:xfrm>
          <a:effectLst/>
        </p:spPr>
        <p:txBody>
          <a:bodyPr anchor="ctr">
            <a:normAutofit/>
          </a:bodyPr>
          <a:lstStyle>
            <a:lvl1pPr marL="0" indent="0" algn="l">
              <a:spcAft>
                <a:spcPts val="1200"/>
              </a:spcAft>
              <a:buNone/>
              <a:defRPr sz="1800">
                <a:solidFill>
                  <a:schemeClr val="tx2"/>
                </a:solidFill>
              </a:defRPr>
            </a:lvl1pPr>
            <a:lvl2pPr marL="228600" indent="0" algn="l">
              <a:spcAft>
                <a:spcPts val="1200"/>
              </a:spcAft>
              <a:buNone/>
              <a:defRPr sz="1800">
                <a:solidFill>
                  <a:schemeClr val="tx2"/>
                </a:solidFill>
              </a:defRPr>
            </a:lvl2pPr>
            <a:lvl3pPr marL="457200" indent="0" algn="l">
              <a:spcAft>
                <a:spcPts val="1200"/>
              </a:spcAft>
              <a:buNone/>
              <a:defRPr sz="1800">
                <a:solidFill>
                  <a:schemeClr val="tx2"/>
                </a:solidFill>
              </a:defRPr>
            </a:lvl3pPr>
            <a:lvl4pPr marL="685800" indent="0" algn="l">
              <a:spcAft>
                <a:spcPts val="1200"/>
              </a:spcAft>
              <a:buNone/>
              <a:defRPr sz="1800">
                <a:solidFill>
                  <a:schemeClr val="tx2"/>
                </a:solidFill>
              </a:defRPr>
            </a:lvl4pPr>
            <a:lvl5pPr marL="914400" indent="0" algn="l">
              <a:spcAft>
                <a:spcPts val="1200"/>
              </a:spcAft>
              <a:buNone/>
              <a:defRPr sz="18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Rectangle 19">
            <a:extLst>
              <a:ext uri="{FF2B5EF4-FFF2-40B4-BE49-F238E27FC236}">
                <a16:creationId xmlns:a16="http://schemas.microsoft.com/office/drawing/2014/main" id="{9C667425-5376-9A12-6412-4B63AC528F92}"/>
              </a:ext>
              <a:ext uri="{C183D7F6-B498-43B3-948B-1728B52AA6E4}">
                <adec:decorative xmlns:adec="http://schemas.microsoft.com/office/drawing/2017/decorative" val="1"/>
              </a:ext>
            </a:extLst>
          </p:cNvPr>
          <p:cNvSpPr/>
          <p:nvPr userDrawn="1"/>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a:extLst>
              <a:ext uri="{FF2B5EF4-FFF2-40B4-BE49-F238E27FC236}">
                <a16:creationId xmlns:a16="http://schemas.microsoft.com/office/drawing/2014/main" id="{A1CB2DD8-1852-5728-5E46-28CF0864B9BE}"/>
              </a:ext>
              <a:ext uri="{C183D7F6-B498-43B3-948B-1728B52AA6E4}">
                <adec:decorative xmlns:adec="http://schemas.microsoft.com/office/drawing/2017/decorative" val="1"/>
              </a:ext>
            </a:extLst>
          </p:cNvPr>
          <p:cNvCxnSpPr>
            <a:cxnSpLocks/>
          </p:cNvCxnSpPr>
          <p:nvPr userDrawn="1"/>
        </p:nvCxnSpPr>
        <p:spPr>
          <a:xfrm>
            <a:off x="25273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741730C-9E61-193C-BBD3-080BB83366EF}"/>
              </a:ext>
              <a:ext uri="{C183D7F6-B498-43B3-948B-1728B52AA6E4}">
                <adec:decorative xmlns:adec="http://schemas.microsoft.com/office/drawing/2017/decorative" val="1"/>
              </a:ext>
            </a:extLst>
          </p:cNvPr>
          <p:cNvCxnSpPr>
            <a:cxnSpLocks/>
          </p:cNvCxnSpPr>
          <p:nvPr userDrawn="1"/>
        </p:nvCxnSpPr>
        <p:spPr>
          <a:xfrm>
            <a:off x="25273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8816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3">
    <p:bg>
      <p:bgPr>
        <a:solidFill>
          <a:schemeClr val="bg1">
            <a:lumMod val="95000"/>
          </a:schemeClr>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9177A207-9B85-52B8-8ED0-3616C76742AD}"/>
              </a:ext>
            </a:extLst>
          </p:cNvPr>
          <p:cNvSpPr>
            <a:spLocks noGrp="1"/>
          </p:cNvSpPr>
          <p:nvPr>
            <p:ph type="pic" sz="quarter" idx="16"/>
          </p:nvPr>
        </p:nvSpPr>
        <p:spPr>
          <a:xfrm>
            <a:off x="0" y="0"/>
            <a:ext cx="12192000" cy="6858000"/>
          </a:xfrm>
          <a:custGeom>
            <a:avLst/>
            <a:gdLst>
              <a:gd name="connsiteX0" fmla="*/ 0 w 12192000"/>
              <a:gd name="connsiteY0" fmla="*/ 3086100 h 6858000"/>
              <a:gd name="connsiteX1" fmla="*/ 4375405 w 12192000"/>
              <a:gd name="connsiteY1" fmla="*/ 6858000 h 6858000"/>
              <a:gd name="connsiteX2" fmla="*/ 0 w 12192000"/>
              <a:gd name="connsiteY2" fmla="*/ 6858000 h 6858000"/>
              <a:gd name="connsiteX3" fmla="*/ 7816598 w 12192000"/>
              <a:gd name="connsiteY3" fmla="*/ 0 h 6858000"/>
              <a:gd name="connsiteX4" fmla="*/ 12192000 w 12192000"/>
              <a:gd name="connsiteY4" fmla="*/ 0 h 6858000"/>
              <a:gd name="connsiteX5" fmla="*/ 12192000 w 12192000"/>
              <a:gd name="connsiteY5" fmla="*/ 37718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0" y="3086100"/>
                </a:moveTo>
                <a:lnTo>
                  <a:pt x="4375405" y="6858000"/>
                </a:lnTo>
                <a:lnTo>
                  <a:pt x="0" y="6858000"/>
                </a:lnTo>
                <a:close/>
                <a:moveTo>
                  <a:pt x="7816598" y="0"/>
                </a:moveTo>
                <a:lnTo>
                  <a:pt x="12192000" y="0"/>
                </a:lnTo>
                <a:lnTo>
                  <a:pt x="12192000" y="3771898"/>
                </a:lnTo>
                <a:close/>
              </a:path>
            </a:pathLst>
          </a:custGeom>
        </p:spPr>
        <p:txBody>
          <a:bodyPr wrap="square">
            <a:noAutofit/>
          </a:bodyPr>
          <a:lstStyle/>
          <a:p>
            <a:r>
              <a:rPr lang="en-US"/>
              <a:t>Click icon to add picture</a:t>
            </a:r>
          </a:p>
        </p:txBody>
      </p:sp>
      <p:sp>
        <p:nvSpPr>
          <p:cNvPr id="2" name="Title 1">
            <a:extLst>
              <a:ext uri="{FF2B5EF4-FFF2-40B4-BE49-F238E27FC236}">
                <a16:creationId xmlns:a16="http://schemas.microsoft.com/office/drawing/2014/main" id="{D17EEDCF-A8F9-709D-CE34-6E183D26C2C2}"/>
              </a:ext>
            </a:extLst>
          </p:cNvPr>
          <p:cNvSpPr>
            <a:spLocks noGrp="1"/>
          </p:cNvSpPr>
          <p:nvPr>
            <p:ph type="title" hasCustomPrompt="1"/>
          </p:nvPr>
        </p:nvSpPr>
        <p:spPr>
          <a:xfrm>
            <a:off x="2527301" y="1786421"/>
            <a:ext cx="7156415" cy="2258568"/>
          </a:xfrm>
        </p:spPr>
        <p:txBody>
          <a:bodyPr tIns="0" bIns="0" anchor="b">
            <a:noAutofit/>
          </a:bodyPr>
          <a:lstStyle>
            <a:lvl1pPr algn="ctr">
              <a:defRPr sz="4400">
                <a:solidFill>
                  <a:schemeClr val="tx2"/>
                </a:solidFill>
              </a:defRPr>
            </a:lvl1pPr>
          </a:lstStyle>
          <a:p>
            <a:r>
              <a:rPr lang="en-US" dirty="0"/>
              <a:t>Click to Add title</a:t>
            </a:r>
          </a:p>
        </p:txBody>
      </p:sp>
      <p:sp>
        <p:nvSpPr>
          <p:cNvPr id="4" name="Text Placeholder 3">
            <a:extLst>
              <a:ext uri="{FF2B5EF4-FFF2-40B4-BE49-F238E27FC236}">
                <a16:creationId xmlns:a16="http://schemas.microsoft.com/office/drawing/2014/main" id="{F7745489-5B17-0977-F512-70D9A108715B}"/>
              </a:ext>
            </a:extLst>
          </p:cNvPr>
          <p:cNvSpPr>
            <a:spLocks noGrp="1"/>
          </p:cNvSpPr>
          <p:nvPr>
            <p:ph type="body" sz="quarter" idx="15" hasCustomPrompt="1"/>
          </p:nvPr>
        </p:nvSpPr>
        <p:spPr>
          <a:xfrm>
            <a:off x="2527299" y="4142232"/>
            <a:ext cx="7156415" cy="735012"/>
          </a:xfrm>
        </p:spPr>
        <p:txBody>
          <a:bodyPr anchor="ctr">
            <a:normAutofit/>
          </a:bodyPr>
          <a:lstStyle>
            <a:lvl1pPr marL="0" indent="0" algn="ctr">
              <a:buNone/>
              <a:defRPr sz="2400">
                <a:solidFill>
                  <a:schemeClr val="tx2"/>
                </a:solidFill>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a:r>
              <a:rPr lang="en-US" dirty="0"/>
              <a:t>Click to add subtitle</a:t>
            </a:r>
          </a:p>
        </p:txBody>
      </p:sp>
    </p:spTree>
    <p:extLst>
      <p:ext uri="{BB962C8B-B14F-4D97-AF65-F5344CB8AC3E}">
        <p14:creationId xmlns:p14="http://schemas.microsoft.com/office/powerpoint/2010/main" val="906157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bg1">
            <a:lumMod val="95000"/>
          </a:schemeClr>
        </a:solidFill>
        <a:effectLst/>
      </p:bgPr>
    </p:bg>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45346F93-664A-16A2-A824-FBB5F60B0938}"/>
              </a:ext>
              <a:ext uri="{C183D7F6-B498-43B3-948B-1728B52AA6E4}">
                <adec:decorative xmlns:adec="http://schemas.microsoft.com/office/drawing/2017/decorative" val="1"/>
              </a:ext>
            </a:extLst>
          </p:cNvPr>
          <p:cNvSpPr/>
          <p:nvPr userDrawn="1"/>
        </p:nvSpPr>
        <p:spPr>
          <a:xfrm>
            <a:off x="0" y="0"/>
            <a:ext cx="3987468" cy="6858000"/>
          </a:xfrm>
          <a:custGeom>
            <a:avLst/>
            <a:gdLst>
              <a:gd name="connsiteX0" fmla="*/ 0 w 3987468"/>
              <a:gd name="connsiteY0" fmla="*/ 0 h 6858000"/>
              <a:gd name="connsiteX1" fmla="*/ 2450595 w 3987468"/>
              <a:gd name="connsiteY1" fmla="*/ 0 h 6858000"/>
              <a:gd name="connsiteX2" fmla="*/ 2774950 w 3987468"/>
              <a:gd name="connsiteY2" fmla="*/ 0 h 6858000"/>
              <a:gd name="connsiteX3" fmla="*/ 3146901 w 3987468"/>
              <a:gd name="connsiteY3" fmla="*/ 0 h 6858000"/>
              <a:gd name="connsiteX4" fmla="*/ 3152237 w 3987468"/>
              <a:gd name="connsiteY4" fmla="*/ 1372 h 6858000"/>
              <a:gd name="connsiteX5" fmla="*/ 3987468 w 3987468"/>
              <a:gd name="connsiteY5" fmla="*/ 1136650 h 6858000"/>
              <a:gd name="connsiteX6" fmla="*/ 3261452 w 3987468"/>
              <a:gd name="connsiteY6" fmla="*/ 2231955 h 6858000"/>
              <a:gd name="connsiteX7" fmla="*/ 3097572 w 3987468"/>
              <a:gd name="connsiteY7" fmla="*/ 2282826 h 6858000"/>
              <a:gd name="connsiteX8" fmla="*/ 3261452 w 3987468"/>
              <a:gd name="connsiteY8" fmla="*/ 2333697 h 6858000"/>
              <a:gd name="connsiteX9" fmla="*/ 3987468 w 3987468"/>
              <a:gd name="connsiteY9" fmla="*/ 3429001 h 6858000"/>
              <a:gd name="connsiteX10" fmla="*/ 3261452 w 3987468"/>
              <a:gd name="connsiteY10" fmla="*/ 4524306 h 6858000"/>
              <a:gd name="connsiteX11" fmla="*/ 3097574 w 3987468"/>
              <a:gd name="connsiteY11" fmla="*/ 4575176 h 6858000"/>
              <a:gd name="connsiteX12" fmla="*/ 3261452 w 3987468"/>
              <a:gd name="connsiteY12" fmla="*/ 4626047 h 6858000"/>
              <a:gd name="connsiteX13" fmla="*/ 3987468 w 3987468"/>
              <a:gd name="connsiteY13" fmla="*/ 5721351 h 6858000"/>
              <a:gd name="connsiteX14" fmla="*/ 3152237 w 3987468"/>
              <a:gd name="connsiteY14" fmla="*/ 6856629 h 6858000"/>
              <a:gd name="connsiteX15" fmla="*/ 3146905 w 3987468"/>
              <a:gd name="connsiteY15" fmla="*/ 6858000 h 6858000"/>
              <a:gd name="connsiteX16" fmla="*/ 2774950 w 3987468"/>
              <a:gd name="connsiteY16" fmla="*/ 6858000 h 6858000"/>
              <a:gd name="connsiteX17" fmla="*/ 2450591 w 3987468"/>
              <a:gd name="connsiteY17" fmla="*/ 6858000 h 6858000"/>
              <a:gd name="connsiteX18" fmla="*/ 0 w 3987468"/>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87468" h="6858000">
                <a:moveTo>
                  <a:pt x="0" y="0"/>
                </a:moveTo>
                <a:lnTo>
                  <a:pt x="2450595" y="0"/>
                </a:lnTo>
                <a:lnTo>
                  <a:pt x="2774950" y="0"/>
                </a:lnTo>
                <a:lnTo>
                  <a:pt x="3146901" y="0"/>
                </a:lnTo>
                <a:lnTo>
                  <a:pt x="3152237" y="1372"/>
                </a:lnTo>
                <a:cubicBezTo>
                  <a:pt x="3636128" y="151878"/>
                  <a:pt x="3987468" y="603234"/>
                  <a:pt x="3987468" y="1136650"/>
                </a:cubicBezTo>
                <a:cubicBezTo>
                  <a:pt x="3987468" y="1629034"/>
                  <a:pt x="3688101" y="2051497"/>
                  <a:pt x="3261452" y="2231955"/>
                </a:cubicBezTo>
                <a:lnTo>
                  <a:pt x="3097572" y="2282826"/>
                </a:lnTo>
                <a:lnTo>
                  <a:pt x="3261452" y="2333697"/>
                </a:lnTo>
                <a:cubicBezTo>
                  <a:pt x="3688101" y="2514154"/>
                  <a:pt x="3987468" y="2936617"/>
                  <a:pt x="3987468" y="3429001"/>
                </a:cubicBezTo>
                <a:cubicBezTo>
                  <a:pt x="3987468" y="3921385"/>
                  <a:pt x="3688101" y="4343848"/>
                  <a:pt x="3261452" y="4524306"/>
                </a:cubicBezTo>
                <a:lnTo>
                  <a:pt x="3097574" y="4575176"/>
                </a:lnTo>
                <a:lnTo>
                  <a:pt x="3261452" y="4626047"/>
                </a:lnTo>
                <a:cubicBezTo>
                  <a:pt x="3688101" y="4806504"/>
                  <a:pt x="3987468" y="5228967"/>
                  <a:pt x="3987468" y="5721351"/>
                </a:cubicBezTo>
                <a:cubicBezTo>
                  <a:pt x="3987468" y="6254767"/>
                  <a:pt x="3636128" y="6706123"/>
                  <a:pt x="3152237" y="6856629"/>
                </a:cubicBezTo>
                <a:lnTo>
                  <a:pt x="3146905" y="6858000"/>
                </a:lnTo>
                <a:lnTo>
                  <a:pt x="2774950" y="6858000"/>
                </a:lnTo>
                <a:lnTo>
                  <a:pt x="2450591" y="6858000"/>
                </a:lnTo>
                <a:lnTo>
                  <a:pt x="0" y="6858000"/>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Rectangle 16">
            <a:extLst>
              <a:ext uri="{FF2B5EF4-FFF2-40B4-BE49-F238E27FC236}">
                <a16:creationId xmlns:a16="http://schemas.microsoft.com/office/drawing/2014/main" id="{B04769DB-2A07-BC51-5527-403CA838F4C5}"/>
              </a:ext>
              <a:ext uri="{C183D7F6-B498-43B3-948B-1728B52AA6E4}">
                <adec:decorative xmlns:adec="http://schemas.microsoft.com/office/drawing/2017/decorative" val="1"/>
              </a:ext>
            </a:extLst>
          </p:cNvPr>
          <p:cNvSpPr/>
          <p:nvPr userDrawn="1"/>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DE8D0011-1BF5-77D1-D2AC-ABFFC21247C9}"/>
              </a:ext>
              <a:ext uri="{C183D7F6-B498-43B3-948B-1728B52AA6E4}">
                <adec:decorative xmlns:adec="http://schemas.microsoft.com/office/drawing/2017/decorative" val="1"/>
              </a:ext>
            </a:extLst>
          </p:cNvPr>
          <p:cNvCxnSpPr>
            <a:cxnSpLocks/>
          </p:cNvCxnSpPr>
          <p:nvPr userDrawn="1"/>
        </p:nvCxnSpPr>
        <p:spPr>
          <a:xfrm>
            <a:off x="25273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2B36471-5251-E878-F044-38C6E40BC5DE}"/>
              </a:ext>
              <a:ext uri="{C183D7F6-B498-43B3-948B-1728B52AA6E4}">
                <adec:decorative xmlns:adec="http://schemas.microsoft.com/office/drawing/2017/decorative" val="1"/>
              </a:ext>
            </a:extLst>
          </p:cNvPr>
          <p:cNvCxnSpPr>
            <a:cxnSpLocks/>
          </p:cNvCxnSpPr>
          <p:nvPr userDrawn="1"/>
        </p:nvCxnSpPr>
        <p:spPr>
          <a:xfrm>
            <a:off x="25273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8AEBCDBA-FCC7-7DE8-DA64-AEF047502AF0}"/>
              </a:ext>
            </a:extLst>
          </p:cNvPr>
          <p:cNvSpPr>
            <a:spLocks noGrp="1"/>
          </p:cNvSpPr>
          <p:nvPr>
            <p:ph type="title" hasCustomPrompt="1"/>
          </p:nvPr>
        </p:nvSpPr>
        <p:spPr>
          <a:xfrm rot="16200000">
            <a:off x="-1749423" y="2290758"/>
            <a:ext cx="6276974" cy="2276477"/>
          </a:xfrm>
          <a:effectLst/>
        </p:spPr>
        <p:txBody>
          <a:bodyPr tIns="0" bIns="0" anchor="ctr">
            <a:noAutofit/>
          </a:bodyPr>
          <a:lstStyle>
            <a:lvl1pPr algn="ctr">
              <a:defRPr sz="4000" b="0" cap="all" spc="0" baseline="0">
                <a:solidFill>
                  <a:schemeClr val="tx2"/>
                </a:solidFill>
              </a:defRPr>
            </a:lvl1pPr>
          </a:lstStyle>
          <a:p>
            <a:r>
              <a:rPr lang="en-US" dirty="0"/>
              <a:t>Click to Add title</a:t>
            </a:r>
          </a:p>
        </p:txBody>
      </p:sp>
      <p:sp>
        <p:nvSpPr>
          <p:cNvPr id="16" name="Slide Number Placeholder 4">
            <a:extLst>
              <a:ext uri="{FF2B5EF4-FFF2-40B4-BE49-F238E27FC236}">
                <a16:creationId xmlns:a16="http://schemas.microsoft.com/office/drawing/2014/main" id="{3CC93403-272F-4058-38E7-95034FA1AFCF}"/>
              </a:ext>
            </a:extLst>
          </p:cNvPr>
          <p:cNvSpPr>
            <a:spLocks noGrp="1"/>
          </p:cNvSpPr>
          <p:nvPr>
            <p:ph type="sldNum" sz="quarter" idx="12"/>
          </p:nvPr>
        </p:nvSpPr>
        <p:spPr>
          <a:xfrm>
            <a:off x="2194590" y="3062287"/>
            <a:ext cx="665421" cy="766763"/>
          </a:xfrm>
          <a:prstGeom prst="rect">
            <a:avLst/>
          </a:prstGeom>
          <a:noFill/>
          <a:effectLst/>
        </p:spPr>
        <p:txBody>
          <a:bodyPr lIns="0" rIns="0"/>
          <a:lstStyle>
            <a:lvl1pPr algn="ctr">
              <a:defRPr lang="en-US" sz="1800" b="1" kern="1200" cap="all" spc="150" baseline="0" smtClean="0">
                <a:solidFill>
                  <a:schemeClr val="tx2"/>
                </a:solidFill>
                <a:latin typeface="+mn-lt"/>
                <a:ea typeface="+mn-ea"/>
                <a:cs typeface="+mn-cs"/>
              </a:defRPr>
            </a:lvl1pPr>
          </a:lstStyle>
          <a:p>
            <a:fld id="{8A7A6979-0714-4377-B894-6BE4C2D6E202}" type="slidenum">
              <a:rPr lang="en-US" smtClean="0"/>
              <a:pPr/>
              <a:t>‹#›</a:t>
            </a:fld>
            <a:endParaRPr lang="en-US" dirty="0"/>
          </a:p>
        </p:txBody>
      </p:sp>
      <p:sp>
        <p:nvSpPr>
          <p:cNvPr id="10" name="Content Placeholder 3">
            <a:extLst>
              <a:ext uri="{FF2B5EF4-FFF2-40B4-BE49-F238E27FC236}">
                <a16:creationId xmlns:a16="http://schemas.microsoft.com/office/drawing/2014/main" id="{E6D26F94-DE81-6530-E728-ABDCC088359D}"/>
              </a:ext>
            </a:extLst>
          </p:cNvPr>
          <p:cNvSpPr>
            <a:spLocks noGrp="1"/>
          </p:cNvSpPr>
          <p:nvPr>
            <p:ph sz="half" idx="2" hasCustomPrompt="1"/>
          </p:nvPr>
        </p:nvSpPr>
        <p:spPr>
          <a:xfrm>
            <a:off x="4465411" y="765810"/>
            <a:ext cx="7029933" cy="2471470"/>
          </a:xfrm>
        </p:spPr>
        <p:txBody>
          <a:bodyPr>
            <a:normAutofit/>
          </a:bodyPr>
          <a:lstStyle>
            <a:lvl1pPr marL="0" indent="0">
              <a:spcAft>
                <a:spcPts val="600"/>
              </a:spcAft>
              <a:buNone/>
              <a:defRPr sz="1800">
                <a:solidFill>
                  <a:schemeClr val="tx2"/>
                </a:solidFill>
              </a:defRPr>
            </a:lvl1pPr>
            <a:lvl2pPr marL="228600">
              <a:spcAft>
                <a:spcPts val="600"/>
              </a:spcAft>
              <a:defRPr sz="1800">
                <a:solidFill>
                  <a:schemeClr val="tx2"/>
                </a:solidFill>
              </a:defRPr>
            </a:lvl2pPr>
            <a:lvl3pPr>
              <a:spcAft>
                <a:spcPts val="600"/>
              </a:spcAft>
              <a:defRPr sz="1800">
                <a:solidFill>
                  <a:schemeClr val="tx2"/>
                </a:solidFill>
              </a:defRPr>
            </a:lvl3pPr>
            <a:lvl4pPr>
              <a:spcAft>
                <a:spcPts val="600"/>
              </a:spcAft>
              <a:defRPr sz="1800">
                <a:solidFill>
                  <a:schemeClr val="tx2"/>
                </a:solidFill>
              </a:defRPr>
            </a:lvl4pPr>
            <a:lvl5pPr>
              <a:spcAft>
                <a:spcPts val="600"/>
              </a:spcAft>
              <a:defRPr sz="18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a:p>
            <a:pPr lvl="1"/>
            <a:endParaRPr lang="en-US" dirty="0"/>
          </a:p>
        </p:txBody>
      </p:sp>
      <p:sp>
        <p:nvSpPr>
          <p:cNvPr id="24" name="Content Placeholder 3">
            <a:extLst>
              <a:ext uri="{FF2B5EF4-FFF2-40B4-BE49-F238E27FC236}">
                <a16:creationId xmlns:a16="http://schemas.microsoft.com/office/drawing/2014/main" id="{AFFC2B28-B6DF-BDF7-16A8-28ECC1D99214}"/>
              </a:ext>
            </a:extLst>
          </p:cNvPr>
          <p:cNvSpPr>
            <a:spLocks noGrp="1"/>
          </p:cNvSpPr>
          <p:nvPr>
            <p:ph sz="half" idx="14" hasCustomPrompt="1"/>
          </p:nvPr>
        </p:nvSpPr>
        <p:spPr>
          <a:xfrm>
            <a:off x="4465411" y="3599130"/>
            <a:ext cx="7029933" cy="2471470"/>
          </a:xfrm>
        </p:spPr>
        <p:txBody>
          <a:bodyPr>
            <a:normAutofit/>
          </a:bodyPr>
          <a:lstStyle>
            <a:lvl1pPr marL="0" indent="0">
              <a:spcAft>
                <a:spcPts val="600"/>
              </a:spcAft>
              <a:buNone/>
              <a:defRPr sz="1800">
                <a:solidFill>
                  <a:schemeClr val="tx2"/>
                </a:solidFill>
              </a:defRPr>
            </a:lvl1pPr>
            <a:lvl2pPr marL="228600">
              <a:spcAft>
                <a:spcPts val="600"/>
              </a:spcAft>
              <a:defRPr sz="1800">
                <a:solidFill>
                  <a:schemeClr val="tx2"/>
                </a:solidFill>
              </a:defRPr>
            </a:lvl2pPr>
            <a:lvl3pPr>
              <a:spcAft>
                <a:spcPts val="600"/>
              </a:spcAft>
              <a:defRPr sz="1800">
                <a:solidFill>
                  <a:schemeClr val="tx2"/>
                </a:solidFill>
              </a:defRPr>
            </a:lvl3pPr>
            <a:lvl4pPr>
              <a:spcAft>
                <a:spcPts val="600"/>
              </a:spcAft>
              <a:defRPr sz="1800">
                <a:solidFill>
                  <a:schemeClr val="tx2"/>
                </a:solidFill>
              </a:defRPr>
            </a:lvl4pPr>
            <a:lvl5pPr>
              <a:spcAft>
                <a:spcPts val="600"/>
              </a:spcAft>
              <a:defRPr sz="18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a:p>
            <a:pPr lvl="1"/>
            <a:endParaRPr lang="en-US" dirty="0"/>
          </a:p>
        </p:txBody>
      </p:sp>
    </p:spTree>
    <p:extLst>
      <p:ext uri="{BB962C8B-B14F-4D97-AF65-F5344CB8AC3E}">
        <p14:creationId xmlns:p14="http://schemas.microsoft.com/office/powerpoint/2010/main" val="1134033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1">
            <a:lumMod val="95000"/>
          </a:schemeClr>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A06B8E3C-9527-FBC2-184C-8D90C4520973}"/>
              </a:ext>
              <a:ext uri="{C183D7F6-B498-43B3-948B-1728B52AA6E4}">
                <adec:decorative xmlns:adec="http://schemas.microsoft.com/office/drawing/2017/decorative" val="1"/>
              </a:ext>
            </a:extLst>
          </p:cNvPr>
          <p:cNvSpPr/>
          <p:nvPr userDrawn="1"/>
        </p:nvSpPr>
        <p:spPr>
          <a:xfrm>
            <a:off x="0" y="-29052"/>
            <a:ext cx="3634741" cy="6949440"/>
          </a:xfrm>
          <a:custGeom>
            <a:avLst/>
            <a:gdLst>
              <a:gd name="connsiteX0" fmla="*/ 160021 w 3634741"/>
              <a:gd name="connsiteY0" fmla="*/ 0 h 6949440"/>
              <a:gd name="connsiteX1" fmla="*/ 3634741 w 3634741"/>
              <a:gd name="connsiteY1" fmla="*/ 3474720 h 6949440"/>
              <a:gd name="connsiteX2" fmla="*/ 160021 w 3634741"/>
              <a:gd name="connsiteY2" fmla="*/ 6949440 h 6949440"/>
              <a:gd name="connsiteX3" fmla="*/ 0 w 3634741"/>
              <a:gd name="connsiteY3" fmla="*/ 6941360 h 6949440"/>
              <a:gd name="connsiteX4" fmla="*/ 0 w 3634741"/>
              <a:gd name="connsiteY4" fmla="*/ 8081 h 6949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4741" h="6949440">
                <a:moveTo>
                  <a:pt x="160021" y="0"/>
                </a:moveTo>
                <a:cubicBezTo>
                  <a:pt x="2079056" y="0"/>
                  <a:pt x="3634741" y="1555685"/>
                  <a:pt x="3634741" y="3474720"/>
                </a:cubicBezTo>
                <a:cubicBezTo>
                  <a:pt x="3634741" y="5393755"/>
                  <a:pt x="2079056" y="6949440"/>
                  <a:pt x="160021" y="6949440"/>
                </a:cubicBezTo>
                <a:lnTo>
                  <a:pt x="0" y="6941360"/>
                </a:lnTo>
                <a:lnTo>
                  <a:pt x="0" y="808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Rectangle 16">
            <a:extLst>
              <a:ext uri="{FF2B5EF4-FFF2-40B4-BE49-F238E27FC236}">
                <a16:creationId xmlns:a16="http://schemas.microsoft.com/office/drawing/2014/main" id="{B04769DB-2A07-BC51-5527-403CA838F4C5}"/>
              </a:ext>
              <a:ext uri="{C183D7F6-B498-43B3-948B-1728B52AA6E4}">
                <adec:decorative xmlns:adec="http://schemas.microsoft.com/office/drawing/2017/decorative" val="1"/>
              </a:ext>
            </a:extLst>
          </p:cNvPr>
          <p:cNvSpPr/>
          <p:nvPr userDrawn="1"/>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DE8D0011-1BF5-77D1-D2AC-ABFFC21247C9}"/>
              </a:ext>
              <a:ext uri="{C183D7F6-B498-43B3-948B-1728B52AA6E4}">
                <adec:decorative xmlns:adec="http://schemas.microsoft.com/office/drawing/2017/decorative" val="1"/>
              </a:ext>
            </a:extLst>
          </p:cNvPr>
          <p:cNvCxnSpPr>
            <a:cxnSpLocks/>
          </p:cNvCxnSpPr>
          <p:nvPr userDrawn="1"/>
        </p:nvCxnSpPr>
        <p:spPr>
          <a:xfrm>
            <a:off x="25273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2B36471-5251-E878-F044-38C6E40BC5DE}"/>
              </a:ext>
              <a:ext uri="{C183D7F6-B498-43B3-948B-1728B52AA6E4}">
                <adec:decorative xmlns:adec="http://schemas.microsoft.com/office/drawing/2017/decorative" val="1"/>
              </a:ext>
            </a:extLst>
          </p:cNvPr>
          <p:cNvCxnSpPr>
            <a:cxnSpLocks/>
          </p:cNvCxnSpPr>
          <p:nvPr userDrawn="1"/>
        </p:nvCxnSpPr>
        <p:spPr>
          <a:xfrm>
            <a:off x="25273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8AEBCDBA-FCC7-7DE8-DA64-AEF047502AF0}"/>
              </a:ext>
            </a:extLst>
          </p:cNvPr>
          <p:cNvSpPr>
            <a:spLocks noGrp="1"/>
          </p:cNvSpPr>
          <p:nvPr>
            <p:ph type="title" hasCustomPrompt="1"/>
          </p:nvPr>
        </p:nvSpPr>
        <p:spPr>
          <a:xfrm rot="16200000">
            <a:off x="-1749423" y="2290758"/>
            <a:ext cx="6276974" cy="2276477"/>
          </a:xfrm>
          <a:effectLst/>
        </p:spPr>
        <p:txBody>
          <a:bodyPr tIns="0" bIns="0" anchor="ctr">
            <a:noAutofit/>
          </a:bodyPr>
          <a:lstStyle>
            <a:lvl1pPr algn="ctr">
              <a:defRPr sz="4000" b="0" cap="all" spc="0" baseline="0">
                <a:solidFill>
                  <a:schemeClr val="tx2"/>
                </a:solidFill>
              </a:defRPr>
            </a:lvl1pPr>
          </a:lstStyle>
          <a:p>
            <a:r>
              <a:rPr lang="en-US" dirty="0"/>
              <a:t>Click to Add title</a:t>
            </a:r>
          </a:p>
        </p:txBody>
      </p:sp>
      <p:sp>
        <p:nvSpPr>
          <p:cNvPr id="16" name="Slide Number Placeholder 4">
            <a:extLst>
              <a:ext uri="{FF2B5EF4-FFF2-40B4-BE49-F238E27FC236}">
                <a16:creationId xmlns:a16="http://schemas.microsoft.com/office/drawing/2014/main" id="{3CC93403-272F-4058-38E7-95034FA1AFCF}"/>
              </a:ext>
            </a:extLst>
          </p:cNvPr>
          <p:cNvSpPr>
            <a:spLocks noGrp="1"/>
          </p:cNvSpPr>
          <p:nvPr>
            <p:ph type="sldNum" sz="quarter" idx="12"/>
          </p:nvPr>
        </p:nvSpPr>
        <p:spPr>
          <a:xfrm>
            <a:off x="2194590" y="3062287"/>
            <a:ext cx="665421" cy="766763"/>
          </a:xfrm>
          <a:prstGeom prst="rect">
            <a:avLst/>
          </a:prstGeom>
          <a:noFill/>
          <a:effectLst/>
        </p:spPr>
        <p:txBody>
          <a:bodyPr lIns="0" rIns="0"/>
          <a:lstStyle>
            <a:lvl1pPr algn="ctr">
              <a:defRPr lang="en-US" sz="1800" b="1" kern="1200" cap="all" spc="150" baseline="0" smtClean="0">
                <a:solidFill>
                  <a:schemeClr val="tx2"/>
                </a:solidFill>
                <a:latin typeface="+mn-lt"/>
                <a:ea typeface="+mn-ea"/>
                <a:cs typeface="+mn-cs"/>
              </a:defRPr>
            </a:lvl1pPr>
          </a:lstStyle>
          <a:p>
            <a:fld id="{8A7A6979-0714-4377-B894-6BE4C2D6E202}" type="slidenum">
              <a:rPr lang="en-US" smtClean="0"/>
              <a:pPr/>
              <a:t>‹#›</a:t>
            </a:fld>
            <a:endParaRPr lang="en-US" dirty="0"/>
          </a:p>
        </p:txBody>
      </p:sp>
      <p:sp>
        <p:nvSpPr>
          <p:cNvPr id="10" name="Content Placeholder 3">
            <a:extLst>
              <a:ext uri="{FF2B5EF4-FFF2-40B4-BE49-F238E27FC236}">
                <a16:creationId xmlns:a16="http://schemas.microsoft.com/office/drawing/2014/main" id="{E6D26F94-DE81-6530-E728-ABDCC088359D}"/>
              </a:ext>
            </a:extLst>
          </p:cNvPr>
          <p:cNvSpPr>
            <a:spLocks noGrp="1"/>
          </p:cNvSpPr>
          <p:nvPr>
            <p:ph sz="half" idx="2" hasCustomPrompt="1"/>
          </p:nvPr>
        </p:nvSpPr>
        <p:spPr>
          <a:xfrm>
            <a:off x="4080572" y="1483837"/>
            <a:ext cx="2929829" cy="3890326"/>
          </a:xfrm>
        </p:spPr>
        <p:txBody>
          <a:bodyPr>
            <a:normAutofit/>
          </a:bodyPr>
          <a:lstStyle>
            <a:lvl1pPr marL="285750" indent="-285750">
              <a:spcAft>
                <a:spcPts val="600"/>
              </a:spcAft>
              <a:buFont typeface="Arial" panose="020B0604020202020204" pitchFamily="34" charset="0"/>
              <a:buChar char="•"/>
              <a:defRPr sz="1800">
                <a:solidFill>
                  <a:schemeClr val="tx2"/>
                </a:solidFill>
              </a:defRPr>
            </a:lvl1pPr>
            <a:lvl2pPr marL="514350" indent="-285750">
              <a:spcAft>
                <a:spcPts val="600"/>
              </a:spcAft>
              <a:buFont typeface="Arial" panose="020B0604020202020204" pitchFamily="34" charset="0"/>
              <a:buChar char="•"/>
              <a:defRPr sz="1800">
                <a:solidFill>
                  <a:schemeClr val="tx2"/>
                </a:solidFill>
              </a:defRPr>
            </a:lvl2pPr>
            <a:lvl3pPr>
              <a:spcAft>
                <a:spcPts val="600"/>
              </a:spcAft>
              <a:defRPr sz="1800">
                <a:solidFill>
                  <a:schemeClr val="tx2"/>
                </a:solidFill>
              </a:defRPr>
            </a:lvl3pPr>
            <a:lvl4pPr>
              <a:spcAft>
                <a:spcPts val="600"/>
              </a:spcAft>
              <a:defRPr sz="1800">
                <a:solidFill>
                  <a:schemeClr val="tx2"/>
                </a:solidFill>
              </a:defRPr>
            </a:lvl4pPr>
            <a:lvl5pPr>
              <a:spcAft>
                <a:spcPts val="600"/>
              </a:spcAft>
              <a:defRPr sz="18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a:p>
            <a:pPr lvl="1"/>
            <a:endParaRPr lang="en-US" dirty="0"/>
          </a:p>
        </p:txBody>
      </p:sp>
      <p:sp>
        <p:nvSpPr>
          <p:cNvPr id="24" name="Content Placeholder 3">
            <a:extLst>
              <a:ext uri="{FF2B5EF4-FFF2-40B4-BE49-F238E27FC236}">
                <a16:creationId xmlns:a16="http://schemas.microsoft.com/office/drawing/2014/main" id="{AFFC2B28-B6DF-BDF7-16A8-28ECC1D99214}"/>
              </a:ext>
            </a:extLst>
          </p:cNvPr>
          <p:cNvSpPr>
            <a:spLocks noGrp="1"/>
          </p:cNvSpPr>
          <p:nvPr>
            <p:ph sz="half" idx="14" hasCustomPrompt="1"/>
          </p:nvPr>
        </p:nvSpPr>
        <p:spPr>
          <a:xfrm>
            <a:off x="7261226" y="1483837"/>
            <a:ext cx="4234117" cy="3890326"/>
          </a:xfrm>
        </p:spPr>
        <p:txBody>
          <a:bodyPr>
            <a:normAutofit/>
          </a:bodyPr>
          <a:lstStyle>
            <a:lvl1pPr marL="0" indent="0">
              <a:spcAft>
                <a:spcPts val="600"/>
              </a:spcAft>
              <a:buFont typeface="Arial" panose="020B0604020202020204" pitchFamily="34" charset="0"/>
              <a:buNone/>
              <a:defRPr sz="1800">
                <a:solidFill>
                  <a:schemeClr val="tx2"/>
                </a:solidFill>
              </a:defRPr>
            </a:lvl1pPr>
            <a:lvl2pPr marL="283464" indent="-283464">
              <a:spcAft>
                <a:spcPts val="600"/>
              </a:spcAft>
              <a:buFont typeface="Arial" panose="020B0604020202020204" pitchFamily="34" charset="0"/>
              <a:buChar char="•"/>
              <a:defRPr sz="1800">
                <a:solidFill>
                  <a:schemeClr val="tx2"/>
                </a:solidFill>
              </a:defRPr>
            </a:lvl2pPr>
            <a:lvl3pPr>
              <a:spcAft>
                <a:spcPts val="600"/>
              </a:spcAft>
              <a:defRPr sz="1800">
                <a:solidFill>
                  <a:schemeClr val="tx2"/>
                </a:solidFill>
              </a:defRPr>
            </a:lvl3pPr>
            <a:lvl4pPr>
              <a:spcAft>
                <a:spcPts val="600"/>
              </a:spcAft>
              <a:defRPr sz="1800">
                <a:solidFill>
                  <a:schemeClr val="tx2"/>
                </a:solidFill>
              </a:defRPr>
            </a:lvl4pPr>
            <a:lvl5pPr>
              <a:spcAft>
                <a:spcPts val="600"/>
              </a:spcAft>
              <a:defRPr sz="18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a:p>
            <a:pPr lvl="1"/>
            <a:endParaRPr lang="en-US" dirty="0"/>
          </a:p>
        </p:txBody>
      </p:sp>
    </p:spTree>
    <p:extLst>
      <p:ext uri="{BB962C8B-B14F-4D97-AF65-F5344CB8AC3E}">
        <p14:creationId xmlns:p14="http://schemas.microsoft.com/office/powerpoint/2010/main" val="3386450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bg1">
            <a:lumMod val="95000"/>
          </a:schemeClr>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D9E1A91-D555-1AE6-2CDF-324AF09F213D}"/>
              </a:ext>
              <a:ext uri="{C183D7F6-B498-43B3-948B-1728B52AA6E4}">
                <adec:decorative xmlns:adec="http://schemas.microsoft.com/office/drawing/2017/decorative" val="1"/>
              </a:ext>
            </a:extLst>
          </p:cNvPr>
          <p:cNvSpPr/>
          <p:nvPr userDrawn="1"/>
        </p:nvSpPr>
        <p:spPr>
          <a:xfrm>
            <a:off x="0" y="-29052"/>
            <a:ext cx="3634741" cy="6949440"/>
          </a:xfrm>
          <a:custGeom>
            <a:avLst/>
            <a:gdLst>
              <a:gd name="connsiteX0" fmla="*/ 160021 w 3634741"/>
              <a:gd name="connsiteY0" fmla="*/ 0 h 6949440"/>
              <a:gd name="connsiteX1" fmla="*/ 3634741 w 3634741"/>
              <a:gd name="connsiteY1" fmla="*/ 3474720 h 6949440"/>
              <a:gd name="connsiteX2" fmla="*/ 160021 w 3634741"/>
              <a:gd name="connsiteY2" fmla="*/ 6949440 h 6949440"/>
              <a:gd name="connsiteX3" fmla="*/ 0 w 3634741"/>
              <a:gd name="connsiteY3" fmla="*/ 6941360 h 6949440"/>
              <a:gd name="connsiteX4" fmla="*/ 0 w 3634741"/>
              <a:gd name="connsiteY4" fmla="*/ 8081 h 6949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4741" h="6949440">
                <a:moveTo>
                  <a:pt x="160021" y="0"/>
                </a:moveTo>
                <a:cubicBezTo>
                  <a:pt x="2079056" y="0"/>
                  <a:pt x="3634741" y="1555685"/>
                  <a:pt x="3634741" y="3474720"/>
                </a:cubicBezTo>
                <a:cubicBezTo>
                  <a:pt x="3634741" y="5393755"/>
                  <a:pt x="2079056" y="6949440"/>
                  <a:pt x="160021" y="6949440"/>
                </a:cubicBezTo>
                <a:lnTo>
                  <a:pt x="0" y="6941360"/>
                </a:lnTo>
                <a:lnTo>
                  <a:pt x="0" y="8081"/>
                </a:ln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17EEDCF-A8F9-709D-CE34-6E183D26C2C2}"/>
              </a:ext>
            </a:extLst>
          </p:cNvPr>
          <p:cNvSpPr>
            <a:spLocks noGrp="1"/>
          </p:cNvSpPr>
          <p:nvPr>
            <p:ph type="title" hasCustomPrompt="1"/>
          </p:nvPr>
        </p:nvSpPr>
        <p:spPr>
          <a:xfrm rot="16200000">
            <a:off x="-1749423" y="2290758"/>
            <a:ext cx="6276974" cy="2276477"/>
          </a:xfrm>
          <a:effectLst/>
        </p:spPr>
        <p:txBody>
          <a:bodyPr tIns="0" bIns="0" anchor="ctr">
            <a:noAutofit/>
          </a:bodyPr>
          <a:lstStyle>
            <a:lvl1pPr algn="ctr">
              <a:defRPr sz="4000" b="0" cap="all" spc="0" baseline="0">
                <a:solidFill>
                  <a:schemeClr val="tx2"/>
                </a:solidFill>
              </a:defRPr>
            </a:lvl1pPr>
          </a:lstStyle>
          <a:p>
            <a:r>
              <a:rPr lang="en-US" dirty="0"/>
              <a:t>Click to Add title</a:t>
            </a:r>
          </a:p>
        </p:txBody>
      </p:sp>
      <p:sp>
        <p:nvSpPr>
          <p:cNvPr id="5" name="Slide Number Placeholder 4">
            <a:extLst>
              <a:ext uri="{FF2B5EF4-FFF2-40B4-BE49-F238E27FC236}">
                <a16:creationId xmlns:a16="http://schemas.microsoft.com/office/drawing/2014/main" id="{540552D2-6E8F-FBA4-5AAD-121E6FDF38F3}"/>
              </a:ext>
            </a:extLst>
          </p:cNvPr>
          <p:cNvSpPr>
            <a:spLocks noGrp="1"/>
          </p:cNvSpPr>
          <p:nvPr>
            <p:ph type="sldNum" sz="quarter" idx="12"/>
          </p:nvPr>
        </p:nvSpPr>
        <p:spPr>
          <a:xfrm>
            <a:off x="2194590" y="3062287"/>
            <a:ext cx="665421" cy="766763"/>
          </a:xfrm>
          <a:prstGeom prst="rect">
            <a:avLst/>
          </a:prstGeom>
          <a:noFill/>
          <a:effectLst/>
        </p:spPr>
        <p:txBody>
          <a:bodyPr lIns="0" rIns="0"/>
          <a:lstStyle>
            <a:lvl1pPr algn="ctr">
              <a:defRPr lang="en-US" sz="1800" b="1" kern="1200" cap="all" spc="150" baseline="0" smtClean="0">
                <a:solidFill>
                  <a:schemeClr val="tx2"/>
                </a:solidFill>
                <a:latin typeface="+mn-lt"/>
                <a:ea typeface="+mn-ea"/>
                <a:cs typeface="+mn-cs"/>
              </a:defRPr>
            </a:lvl1pPr>
          </a:lstStyle>
          <a:p>
            <a:fld id="{8A7A6979-0714-4377-B894-6BE4C2D6E202}" type="slidenum">
              <a:rPr lang="en-US" smtClean="0"/>
              <a:pPr/>
              <a:t>‹#›</a:t>
            </a:fld>
            <a:endParaRPr lang="en-US" dirty="0"/>
          </a:p>
        </p:txBody>
      </p:sp>
      <p:sp>
        <p:nvSpPr>
          <p:cNvPr id="7" name="Content Placeholder 6">
            <a:extLst>
              <a:ext uri="{FF2B5EF4-FFF2-40B4-BE49-F238E27FC236}">
                <a16:creationId xmlns:a16="http://schemas.microsoft.com/office/drawing/2014/main" id="{1607AAD3-3E7E-4AA4-9B8A-E76C79C5D091}"/>
              </a:ext>
            </a:extLst>
          </p:cNvPr>
          <p:cNvSpPr>
            <a:spLocks noGrp="1"/>
          </p:cNvSpPr>
          <p:nvPr>
            <p:ph sz="quarter" idx="13" hasCustomPrompt="1"/>
          </p:nvPr>
        </p:nvSpPr>
        <p:spPr>
          <a:xfrm>
            <a:off x="4108481" y="892176"/>
            <a:ext cx="4578319" cy="5073648"/>
          </a:xfrm>
          <a:effectLst/>
        </p:spPr>
        <p:txBody>
          <a:bodyPr anchor="ctr">
            <a:normAutofit/>
          </a:bodyPr>
          <a:lstStyle>
            <a:lvl1pPr marL="0" indent="0" algn="l">
              <a:spcAft>
                <a:spcPts val="1200"/>
              </a:spcAft>
              <a:buNone/>
              <a:defRPr sz="1800">
                <a:solidFill>
                  <a:schemeClr val="tx2"/>
                </a:solidFill>
              </a:defRPr>
            </a:lvl1pPr>
            <a:lvl2pPr marL="228600" indent="0" algn="l">
              <a:spcAft>
                <a:spcPts val="1200"/>
              </a:spcAft>
              <a:buNone/>
              <a:defRPr sz="1800">
                <a:solidFill>
                  <a:schemeClr val="tx2"/>
                </a:solidFill>
              </a:defRPr>
            </a:lvl2pPr>
            <a:lvl3pPr marL="457200" indent="0" algn="l">
              <a:spcAft>
                <a:spcPts val="1200"/>
              </a:spcAft>
              <a:buNone/>
              <a:defRPr sz="1800">
                <a:solidFill>
                  <a:schemeClr val="tx2"/>
                </a:solidFill>
              </a:defRPr>
            </a:lvl3pPr>
            <a:lvl4pPr marL="685800" indent="0" algn="l">
              <a:spcAft>
                <a:spcPts val="1200"/>
              </a:spcAft>
              <a:buNone/>
              <a:defRPr sz="1800">
                <a:solidFill>
                  <a:schemeClr val="tx2"/>
                </a:solidFill>
              </a:defRPr>
            </a:lvl4pPr>
            <a:lvl5pPr marL="914400" indent="0" algn="l">
              <a:spcAft>
                <a:spcPts val="1200"/>
              </a:spcAft>
              <a:buNone/>
              <a:defRPr sz="18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a:extLst>
              <a:ext uri="{FF2B5EF4-FFF2-40B4-BE49-F238E27FC236}">
                <a16:creationId xmlns:a16="http://schemas.microsoft.com/office/drawing/2014/main" id="{3BE6FE2D-89F6-4F06-E60F-5C1CB044DC50}"/>
              </a:ext>
            </a:extLst>
          </p:cNvPr>
          <p:cNvSpPr>
            <a:spLocks noGrp="1"/>
          </p:cNvSpPr>
          <p:nvPr>
            <p:ph type="pic" sz="quarter" idx="14"/>
          </p:nvPr>
        </p:nvSpPr>
        <p:spPr>
          <a:xfrm>
            <a:off x="9042400" y="892176"/>
            <a:ext cx="2430462" cy="5073648"/>
          </a:xfrm>
        </p:spPr>
        <p:txBody>
          <a:bodyPr/>
          <a:lstStyle/>
          <a:p>
            <a:r>
              <a:rPr lang="en-US"/>
              <a:t>Click icon to add picture</a:t>
            </a:r>
          </a:p>
        </p:txBody>
      </p:sp>
      <p:sp>
        <p:nvSpPr>
          <p:cNvPr id="20" name="Rectangle 19">
            <a:extLst>
              <a:ext uri="{FF2B5EF4-FFF2-40B4-BE49-F238E27FC236}">
                <a16:creationId xmlns:a16="http://schemas.microsoft.com/office/drawing/2014/main" id="{9C667425-5376-9A12-6412-4B63AC528F92}"/>
              </a:ext>
              <a:ext uri="{C183D7F6-B498-43B3-948B-1728B52AA6E4}">
                <adec:decorative xmlns:adec="http://schemas.microsoft.com/office/drawing/2017/decorative" val="1"/>
              </a:ext>
            </a:extLst>
          </p:cNvPr>
          <p:cNvSpPr/>
          <p:nvPr userDrawn="1"/>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cxnSp>
        <p:nvCxnSpPr>
          <p:cNvPr id="21" name="Straight Connector 20">
            <a:extLst>
              <a:ext uri="{FF2B5EF4-FFF2-40B4-BE49-F238E27FC236}">
                <a16:creationId xmlns:a16="http://schemas.microsoft.com/office/drawing/2014/main" id="{A1CB2DD8-1852-5728-5E46-28CF0864B9BE}"/>
              </a:ext>
              <a:ext uri="{C183D7F6-B498-43B3-948B-1728B52AA6E4}">
                <adec:decorative xmlns:adec="http://schemas.microsoft.com/office/drawing/2017/decorative" val="1"/>
              </a:ext>
            </a:extLst>
          </p:cNvPr>
          <p:cNvCxnSpPr>
            <a:cxnSpLocks/>
          </p:cNvCxnSpPr>
          <p:nvPr userDrawn="1"/>
        </p:nvCxnSpPr>
        <p:spPr>
          <a:xfrm>
            <a:off x="25273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741730C-9E61-193C-BBD3-080BB83366EF}"/>
              </a:ext>
              <a:ext uri="{C183D7F6-B498-43B3-948B-1728B52AA6E4}">
                <adec:decorative xmlns:adec="http://schemas.microsoft.com/office/drawing/2017/decorative" val="1"/>
              </a:ext>
            </a:extLst>
          </p:cNvPr>
          <p:cNvCxnSpPr>
            <a:cxnSpLocks/>
          </p:cNvCxnSpPr>
          <p:nvPr userDrawn="1"/>
        </p:nvCxnSpPr>
        <p:spPr>
          <a:xfrm>
            <a:off x="25273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5814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bg1">
            <a:lumMod val="95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996BC47-DB6B-4A01-6575-4D14CAEB30E1}"/>
              </a:ext>
              <a:ext uri="{C183D7F6-B498-43B3-948B-1728B52AA6E4}">
                <adec:decorative xmlns:adec="http://schemas.microsoft.com/office/drawing/2017/decorative" val="1"/>
              </a:ext>
            </a:extLst>
          </p:cNvPr>
          <p:cNvSpPr/>
          <p:nvPr userDrawn="1"/>
        </p:nvSpPr>
        <p:spPr>
          <a:xfrm>
            <a:off x="1" y="0"/>
            <a:ext cx="4405568" cy="685800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B04769DB-2A07-BC51-5527-403CA838F4C5}"/>
              </a:ext>
              <a:ext uri="{C183D7F6-B498-43B3-948B-1728B52AA6E4}">
                <adec:decorative xmlns:adec="http://schemas.microsoft.com/office/drawing/2017/decorative" val="1"/>
              </a:ext>
            </a:extLst>
          </p:cNvPr>
          <p:cNvSpPr/>
          <p:nvPr userDrawn="1"/>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DE8D0011-1BF5-77D1-D2AC-ABFFC21247C9}"/>
              </a:ext>
              <a:ext uri="{C183D7F6-B498-43B3-948B-1728B52AA6E4}">
                <adec:decorative xmlns:adec="http://schemas.microsoft.com/office/drawing/2017/decorative" val="1"/>
              </a:ext>
            </a:extLst>
          </p:cNvPr>
          <p:cNvCxnSpPr>
            <a:cxnSpLocks/>
          </p:cNvCxnSpPr>
          <p:nvPr userDrawn="1"/>
        </p:nvCxnSpPr>
        <p:spPr>
          <a:xfrm>
            <a:off x="25273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2B36471-5251-E878-F044-38C6E40BC5DE}"/>
              </a:ext>
              <a:ext uri="{C183D7F6-B498-43B3-948B-1728B52AA6E4}">
                <adec:decorative xmlns:adec="http://schemas.microsoft.com/office/drawing/2017/decorative" val="1"/>
              </a:ext>
            </a:extLst>
          </p:cNvPr>
          <p:cNvCxnSpPr>
            <a:cxnSpLocks/>
          </p:cNvCxnSpPr>
          <p:nvPr userDrawn="1"/>
        </p:nvCxnSpPr>
        <p:spPr>
          <a:xfrm>
            <a:off x="25273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8AEBCDBA-FCC7-7DE8-DA64-AEF047502AF0}"/>
              </a:ext>
            </a:extLst>
          </p:cNvPr>
          <p:cNvSpPr>
            <a:spLocks noGrp="1"/>
          </p:cNvSpPr>
          <p:nvPr>
            <p:ph type="title" hasCustomPrompt="1"/>
          </p:nvPr>
        </p:nvSpPr>
        <p:spPr>
          <a:xfrm rot="16200000">
            <a:off x="-1749423" y="2290758"/>
            <a:ext cx="6276974" cy="2276477"/>
          </a:xfrm>
          <a:effectLst/>
        </p:spPr>
        <p:txBody>
          <a:bodyPr tIns="0" bIns="0" anchor="ctr">
            <a:noAutofit/>
          </a:bodyPr>
          <a:lstStyle>
            <a:lvl1pPr algn="ctr">
              <a:defRPr sz="4000" b="0" cap="all" spc="0" baseline="0">
                <a:solidFill>
                  <a:schemeClr val="tx2"/>
                </a:solidFill>
              </a:defRPr>
            </a:lvl1pPr>
          </a:lstStyle>
          <a:p>
            <a:r>
              <a:rPr lang="en-US" dirty="0"/>
              <a:t>Click to Add title</a:t>
            </a:r>
          </a:p>
        </p:txBody>
      </p:sp>
      <p:sp>
        <p:nvSpPr>
          <p:cNvPr id="16" name="Slide Number Placeholder 4">
            <a:extLst>
              <a:ext uri="{FF2B5EF4-FFF2-40B4-BE49-F238E27FC236}">
                <a16:creationId xmlns:a16="http://schemas.microsoft.com/office/drawing/2014/main" id="{3CC93403-272F-4058-38E7-95034FA1AFCF}"/>
              </a:ext>
            </a:extLst>
          </p:cNvPr>
          <p:cNvSpPr>
            <a:spLocks noGrp="1"/>
          </p:cNvSpPr>
          <p:nvPr>
            <p:ph type="sldNum" sz="quarter" idx="12"/>
          </p:nvPr>
        </p:nvSpPr>
        <p:spPr>
          <a:xfrm>
            <a:off x="2194590" y="3062287"/>
            <a:ext cx="665421" cy="766763"/>
          </a:xfrm>
          <a:prstGeom prst="rect">
            <a:avLst/>
          </a:prstGeom>
          <a:noFill/>
          <a:effectLst/>
        </p:spPr>
        <p:txBody>
          <a:bodyPr lIns="0" rIns="0"/>
          <a:lstStyle>
            <a:lvl1pPr algn="ctr">
              <a:defRPr lang="en-US" sz="1800" b="1" kern="1200" cap="all" spc="150" baseline="0" smtClean="0">
                <a:solidFill>
                  <a:schemeClr val="tx2"/>
                </a:solidFill>
                <a:latin typeface="+mn-lt"/>
                <a:ea typeface="+mn-ea"/>
                <a:cs typeface="+mn-cs"/>
              </a:defRPr>
            </a:lvl1pPr>
          </a:lstStyle>
          <a:p>
            <a:fld id="{8A7A6979-0714-4377-B894-6BE4C2D6E202}" type="slidenum">
              <a:rPr lang="en-US" smtClean="0"/>
              <a:pPr/>
              <a:t>‹#›</a:t>
            </a:fld>
            <a:endParaRPr lang="en-US" dirty="0"/>
          </a:p>
        </p:txBody>
      </p:sp>
      <p:sp>
        <p:nvSpPr>
          <p:cNvPr id="10" name="Content Placeholder 3">
            <a:extLst>
              <a:ext uri="{FF2B5EF4-FFF2-40B4-BE49-F238E27FC236}">
                <a16:creationId xmlns:a16="http://schemas.microsoft.com/office/drawing/2014/main" id="{E6D26F94-DE81-6530-E728-ABDCC088359D}"/>
              </a:ext>
            </a:extLst>
          </p:cNvPr>
          <p:cNvSpPr>
            <a:spLocks noGrp="1"/>
          </p:cNvSpPr>
          <p:nvPr>
            <p:ph sz="half" idx="2" hasCustomPrompt="1"/>
          </p:nvPr>
        </p:nvSpPr>
        <p:spPr>
          <a:xfrm>
            <a:off x="4851400" y="586740"/>
            <a:ext cx="6643944" cy="1653540"/>
          </a:xfrm>
        </p:spPr>
        <p:txBody>
          <a:bodyPr anchor="ctr">
            <a:normAutofit/>
          </a:bodyPr>
          <a:lstStyle>
            <a:lvl1pPr marL="285750" indent="-285750">
              <a:spcAft>
                <a:spcPts val="600"/>
              </a:spcAft>
              <a:buFont typeface="Arial" panose="020B0604020202020204" pitchFamily="34" charset="0"/>
              <a:buChar char="•"/>
              <a:defRPr sz="1800">
                <a:solidFill>
                  <a:schemeClr val="tx2"/>
                </a:solidFill>
              </a:defRPr>
            </a:lvl1pPr>
            <a:lvl2pPr marL="228600" indent="0">
              <a:spcAft>
                <a:spcPts val="600"/>
              </a:spcAft>
              <a:buNone/>
              <a:defRPr sz="1800">
                <a:solidFill>
                  <a:schemeClr val="tx2"/>
                </a:solidFill>
              </a:defRPr>
            </a:lvl2pPr>
            <a:lvl3pPr>
              <a:spcAft>
                <a:spcPts val="600"/>
              </a:spcAft>
              <a:defRPr sz="1800"/>
            </a:lvl3pPr>
            <a:lvl4pPr>
              <a:spcAft>
                <a:spcPts val="600"/>
              </a:spcAft>
              <a:defRPr sz="1800"/>
            </a:lvl4pPr>
            <a:lvl5pPr>
              <a:spcAft>
                <a:spcPts val="600"/>
              </a:spcAft>
              <a:defRPr sz="1800"/>
            </a:lvl5pPr>
          </a:lstStyle>
          <a:p>
            <a:pPr lvl="0"/>
            <a:r>
              <a:rPr lang="en-US" dirty="0"/>
              <a:t>Click to add content</a:t>
            </a:r>
          </a:p>
          <a:p>
            <a:pPr lvl="1"/>
            <a:r>
              <a:rPr lang="en-US" dirty="0"/>
              <a:t>Second level</a:t>
            </a:r>
          </a:p>
        </p:txBody>
      </p:sp>
      <p:sp>
        <p:nvSpPr>
          <p:cNvPr id="6" name="Table Placeholder 5">
            <a:extLst>
              <a:ext uri="{FF2B5EF4-FFF2-40B4-BE49-F238E27FC236}">
                <a16:creationId xmlns:a16="http://schemas.microsoft.com/office/drawing/2014/main" id="{BE81C174-B581-A6F3-A3B5-8072C0050E9C}"/>
              </a:ext>
            </a:extLst>
          </p:cNvPr>
          <p:cNvSpPr>
            <a:spLocks noGrp="1"/>
          </p:cNvSpPr>
          <p:nvPr>
            <p:ph type="tbl" sz="quarter" idx="13"/>
          </p:nvPr>
        </p:nvSpPr>
        <p:spPr>
          <a:xfrm>
            <a:off x="4851400" y="2495074"/>
            <a:ext cx="6643944" cy="3776186"/>
          </a:xfrm>
        </p:spPr>
        <p:txBody>
          <a:bodyPr/>
          <a:lstStyle>
            <a:lvl1pPr>
              <a:defRPr/>
            </a:lvl1pPr>
          </a:lstStyle>
          <a:p>
            <a:pPr marL="228600" marR="0" lvl="0" indent="-228600" algn="l" defTabSz="914400" rtl="0"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en-US"/>
              <a:t>Click icon to add table</a:t>
            </a:r>
            <a:endParaRPr lang="en-US" dirty="0"/>
          </a:p>
        </p:txBody>
      </p:sp>
    </p:spTree>
    <p:extLst>
      <p:ext uri="{BB962C8B-B14F-4D97-AF65-F5344CB8AC3E}">
        <p14:creationId xmlns:p14="http://schemas.microsoft.com/office/powerpoint/2010/main" val="2927646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1287CC22-A7CC-E0D0-F44E-BA217E882E53}"/>
              </a:ext>
              <a:ext uri="{C183D7F6-B498-43B3-948B-1728B52AA6E4}">
                <adec:decorative xmlns:adec="http://schemas.microsoft.com/office/drawing/2017/decorative" val="1"/>
              </a:ext>
            </a:extLst>
          </p:cNvPr>
          <p:cNvSpPr/>
          <p:nvPr userDrawn="1"/>
        </p:nvSpPr>
        <p:spPr>
          <a:xfrm>
            <a:off x="0" y="0"/>
            <a:ext cx="6502400" cy="6858000"/>
          </a:xfrm>
          <a:prstGeom prst="rtTriangle">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7" name="Rectangle 16">
            <a:extLst>
              <a:ext uri="{FF2B5EF4-FFF2-40B4-BE49-F238E27FC236}">
                <a16:creationId xmlns:a16="http://schemas.microsoft.com/office/drawing/2014/main" id="{B04769DB-2A07-BC51-5527-403CA838F4C5}"/>
              </a:ext>
              <a:ext uri="{C183D7F6-B498-43B3-948B-1728B52AA6E4}">
                <adec:decorative xmlns:adec="http://schemas.microsoft.com/office/drawing/2017/decorative" val="1"/>
              </a:ext>
            </a:extLst>
          </p:cNvPr>
          <p:cNvSpPr/>
          <p:nvPr userDrawn="1"/>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DE8D0011-1BF5-77D1-D2AC-ABFFC21247C9}"/>
              </a:ext>
              <a:ext uri="{C183D7F6-B498-43B3-948B-1728B52AA6E4}">
                <adec:decorative xmlns:adec="http://schemas.microsoft.com/office/drawing/2017/decorative" val="1"/>
              </a:ext>
            </a:extLst>
          </p:cNvPr>
          <p:cNvCxnSpPr>
            <a:cxnSpLocks/>
          </p:cNvCxnSpPr>
          <p:nvPr userDrawn="1"/>
        </p:nvCxnSpPr>
        <p:spPr>
          <a:xfrm>
            <a:off x="25273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2B36471-5251-E878-F044-38C6E40BC5DE}"/>
              </a:ext>
              <a:ext uri="{C183D7F6-B498-43B3-948B-1728B52AA6E4}">
                <adec:decorative xmlns:adec="http://schemas.microsoft.com/office/drawing/2017/decorative" val="1"/>
              </a:ext>
            </a:extLst>
          </p:cNvPr>
          <p:cNvCxnSpPr>
            <a:cxnSpLocks/>
          </p:cNvCxnSpPr>
          <p:nvPr userDrawn="1"/>
        </p:nvCxnSpPr>
        <p:spPr>
          <a:xfrm>
            <a:off x="25273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8AEBCDBA-FCC7-7DE8-DA64-AEF047502AF0}"/>
              </a:ext>
            </a:extLst>
          </p:cNvPr>
          <p:cNvSpPr>
            <a:spLocks noGrp="1"/>
          </p:cNvSpPr>
          <p:nvPr>
            <p:ph type="title" hasCustomPrompt="1"/>
          </p:nvPr>
        </p:nvSpPr>
        <p:spPr>
          <a:xfrm rot="16200000">
            <a:off x="-1749423" y="2290758"/>
            <a:ext cx="6276974" cy="2276477"/>
          </a:xfrm>
          <a:effectLst/>
        </p:spPr>
        <p:txBody>
          <a:bodyPr tIns="0" bIns="0" anchor="ctr">
            <a:noAutofit/>
          </a:bodyPr>
          <a:lstStyle>
            <a:lvl1pPr algn="ctr">
              <a:defRPr sz="4000" b="0" cap="all" spc="0" baseline="0">
                <a:solidFill>
                  <a:schemeClr val="tx2"/>
                </a:solidFill>
              </a:defRPr>
            </a:lvl1pPr>
          </a:lstStyle>
          <a:p>
            <a:r>
              <a:rPr lang="en-US" dirty="0"/>
              <a:t>Click to Add title</a:t>
            </a:r>
          </a:p>
        </p:txBody>
      </p:sp>
      <p:sp>
        <p:nvSpPr>
          <p:cNvPr id="16" name="Slide Number Placeholder 4">
            <a:extLst>
              <a:ext uri="{FF2B5EF4-FFF2-40B4-BE49-F238E27FC236}">
                <a16:creationId xmlns:a16="http://schemas.microsoft.com/office/drawing/2014/main" id="{3CC93403-272F-4058-38E7-95034FA1AFCF}"/>
              </a:ext>
            </a:extLst>
          </p:cNvPr>
          <p:cNvSpPr>
            <a:spLocks noGrp="1"/>
          </p:cNvSpPr>
          <p:nvPr>
            <p:ph type="sldNum" sz="quarter" idx="12"/>
          </p:nvPr>
        </p:nvSpPr>
        <p:spPr>
          <a:xfrm>
            <a:off x="2194590" y="3062287"/>
            <a:ext cx="665421" cy="766763"/>
          </a:xfrm>
          <a:prstGeom prst="rect">
            <a:avLst/>
          </a:prstGeom>
          <a:noFill/>
          <a:effectLst/>
        </p:spPr>
        <p:txBody>
          <a:bodyPr lIns="0" rIns="0"/>
          <a:lstStyle>
            <a:lvl1pPr algn="ctr">
              <a:defRPr lang="en-US" sz="1800" b="1" kern="1200" cap="all" spc="150" baseline="0" smtClean="0">
                <a:solidFill>
                  <a:schemeClr val="tx2"/>
                </a:solidFill>
                <a:latin typeface="+mn-lt"/>
                <a:ea typeface="+mn-ea"/>
                <a:cs typeface="+mn-cs"/>
              </a:defRPr>
            </a:lvl1pPr>
          </a:lstStyle>
          <a:p>
            <a:fld id="{8A7A6979-0714-4377-B894-6BE4C2D6E202}" type="slidenum">
              <a:rPr lang="en-US" smtClean="0"/>
              <a:pPr/>
              <a:t>‹#›</a:t>
            </a:fld>
            <a:endParaRPr lang="en-US" dirty="0"/>
          </a:p>
        </p:txBody>
      </p:sp>
      <p:sp>
        <p:nvSpPr>
          <p:cNvPr id="24" name="Content Placeholder 3">
            <a:extLst>
              <a:ext uri="{FF2B5EF4-FFF2-40B4-BE49-F238E27FC236}">
                <a16:creationId xmlns:a16="http://schemas.microsoft.com/office/drawing/2014/main" id="{AFFC2B28-B6DF-BDF7-16A8-28ECC1D99214}"/>
              </a:ext>
            </a:extLst>
          </p:cNvPr>
          <p:cNvSpPr>
            <a:spLocks noGrp="1"/>
          </p:cNvSpPr>
          <p:nvPr>
            <p:ph sz="half" idx="14" hasCustomPrompt="1"/>
          </p:nvPr>
        </p:nvSpPr>
        <p:spPr>
          <a:xfrm>
            <a:off x="3305842" y="867412"/>
            <a:ext cx="3196558" cy="5123178"/>
          </a:xfrm>
        </p:spPr>
        <p:txBody>
          <a:bodyPr>
            <a:normAutofit/>
          </a:bodyPr>
          <a:lstStyle>
            <a:lvl1pPr>
              <a:spcAft>
                <a:spcPts val="600"/>
              </a:spcAft>
              <a:defRPr sz="1800">
                <a:solidFill>
                  <a:schemeClr val="tx2"/>
                </a:solidFill>
              </a:defRPr>
            </a:lvl1pPr>
            <a:lvl2pPr>
              <a:spcAft>
                <a:spcPts val="600"/>
              </a:spcAft>
              <a:defRPr sz="1800">
                <a:solidFill>
                  <a:schemeClr val="tx2"/>
                </a:solidFill>
              </a:defRPr>
            </a:lvl2pPr>
            <a:lvl3pPr>
              <a:spcAft>
                <a:spcPts val="600"/>
              </a:spcAft>
              <a:defRPr sz="1800">
                <a:solidFill>
                  <a:schemeClr val="tx2"/>
                </a:solidFill>
              </a:defRPr>
            </a:lvl3pPr>
            <a:lvl4pPr>
              <a:spcAft>
                <a:spcPts val="600"/>
              </a:spcAft>
              <a:defRPr sz="1800">
                <a:solidFill>
                  <a:schemeClr val="tx2"/>
                </a:solidFill>
              </a:defRPr>
            </a:lvl4pPr>
            <a:lvl5pPr>
              <a:spcAft>
                <a:spcPts val="600"/>
              </a:spcAft>
              <a:defRPr sz="18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a:p>
            <a:pPr lvl="1"/>
            <a:endParaRPr lang="en-US" dirty="0"/>
          </a:p>
        </p:txBody>
      </p:sp>
      <p:sp>
        <p:nvSpPr>
          <p:cNvPr id="10" name="Content Placeholder 3">
            <a:extLst>
              <a:ext uri="{FF2B5EF4-FFF2-40B4-BE49-F238E27FC236}">
                <a16:creationId xmlns:a16="http://schemas.microsoft.com/office/drawing/2014/main" id="{E6D26F94-DE81-6530-E728-ABDCC088359D}"/>
              </a:ext>
            </a:extLst>
          </p:cNvPr>
          <p:cNvSpPr>
            <a:spLocks noGrp="1"/>
          </p:cNvSpPr>
          <p:nvPr>
            <p:ph sz="half" idx="2" hasCustomPrompt="1"/>
          </p:nvPr>
        </p:nvSpPr>
        <p:spPr>
          <a:xfrm>
            <a:off x="6753224" y="867412"/>
            <a:ext cx="4742119" cy="5123178"/>
          </a:xfrm>
        </p:spPr>
        <p:txBody>
          <a:bodyPr>
            <a:normAutofit/>
          </a:bodyPr>
          <a:lstStyle>
            <a:lvl1pPr>
              <a:spcAft>
                <a:spcPts val="600"/>
              </a:spcAft>
              <a:defRPr sz="1800">
                <a:solidFill>
                  <a:schemeClr val="tx2"/>
                </a:solidFill>
              </a:defRPr>
            </a:lvl1pPr>
            <a:lvl2pPr>
              <a:spcAft>
                <a:spcPts val="600"/>
              </a:spcAft>
              <a:defRPr sz="1800">
                <a:solidFill>
                  <a:schemeClr val="tx2"/>
                </a:solidFill>
              </a:defRPr>
            </a:lvl2pPr>
            <a:lvl3pPr>
              <a:spcAft>
                <a:spcPts val="600"/>
              </a:spcAft>
              <a:defRPr sz="1800">
                <a:solidFill>
                  <a:schemeClr val="tx2"/>
                </a:solidFill>
              </a:defRPr>
            </a:lvl3pPr>
            <a:lvl4pPr>
              <a:spcAft>
                <a:spcPts val="600"/>
              </a:spcAft>
              <a:defRPr sz="1800">
                <a:solidFill>
                  <a:schemeClr val="tx2"/>
                </a:solidFill>
              </a:defRPr>
            </a:lvl4pPr>
            <a:lvl5pPr>
              <a:spcAft>
                <a:spcPts val="600"/>
              </a:spcAft>
              <a:defRPr sz="18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a:p>
            <a:pPr lvl="1"/>
            <a:endParaRPr lang="en-US" dirty="0"/>
          </a:p>
        </p:txBody>
      </p:sp>
    </p:spTree>
    <p:extLst>
      <p:ext uri="{BB962C8B-B14F-4D97-AF65-F5344CB8AC3E}">
        <p14:creationId xmlns:p14="http://schemas.microsoft.com/office/powerpoint/2010/main" val="707251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9AFFC437-DF02-7776-8224-91AD11D74BD6}"/>
              </a:ext>
              <a:ext uri="{C183D7F6-B498-43B3-948B-1728B52AA6E4}">
                <adec:decorative xmlns:adec="http://schemas.microsoft.com/office/drawing/2017/decorative" val="1"/>
              </a:ext>
            </a:extLst>
          </p:cNvPr>
          <p:cNvSpPr/>
          <p:nvPr userDrawn="1"/>
        </p:nvSpPr>
        <p:spPr>
          <a:xfrm>
            <a:off x="11405238" y="-4"/>
            <a:ext cx="786761" cy="685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8B767E2A-FC6B-2D96-EF20-768A6E8BB6D9}"/>
              </a:ext>
              <a:ext uri="{C183D7F6-B498-43B3-948B-1728B52AA6E4}">
                <adec:decorative xmlns:adec="http://schemas.microsoft.com/office/drawing/2017/decorative" val="1"/>
              </a:ext>
            </a:extLst>
          </p:cNvPr>
          <p:cNvSpPr/>
          <p:nvPr userDrawn="1"/>
        </p:nvSpPr>
        <p:spPr>
          <a:xfrm>
            <a:off x="0" y="0"/>
            <a:ext cx="3063238" cy="685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71A79F2D-2D69-D1C7-FD7D-70C2EAE42085}"/>
              </a:ext>
            </a:extLst>
          </p:cNvPr>
          <p:cNvSpPr>
            <a:spLocks noGrp="1"/>
          </p:cNvSpPr>
          <p:nvPr>
            <p:ph type="title" hasCustomPrompt="1"/>
          </p:nvPr>
        </p:nvSpPr>
        <p:spPr>
          <a:xfrm rot="16200000">
            <a:off x="-1749423" y="2290758"/>
            <a:ext cx="6276974" cy="2276477"/>
          </a:xfrm>
          <a:effectLst/>
        </p:spPr>
        <p:txBody>
          <a:bodyPr tIns="0" bIns="0" anchor="ctr">
            <a:noAutofit/>
          </a:bodyPr>
          <a:lstStyle>
            <a:lvl1pPr algn="ctr">
              <a:defRPr sz="4000" b="0" cap="all" spc="0" baseline="0">
                <a:solidFill>
                  <a:schemeClr val="tx2"/>
                </a:solidFill>
              </a:defRPr>
            </a:lvl1pPr>
          </a:lstStyle>
          <a:p>
            <a:r>
              <a:rPr lang="en-US" dirty="0"/>
              <a:t>Click to Add title</a:t>
            </a:r>
          </a:p>
        </p:txBody>
      </p:sp>
      <p:sp>
        <p:nvSpPr>
          <p:cNvPr id="14" name="Slide Number Placeholder 4">
            <a:extLst>
              <a:ext uri="{FF2B5EF4-FFF2-40B4-BE49-F238E27FC236}">
                <a16:creationId xmlns:a16="http://schemas.microsoft.com/office/drawing/2014/main" id="{405BE07A-FC17-07E2-4E28-5883FC2CAE76}"/>
              </a:ext>
            </a:extLst>
          </p:cNvPr>
          <p:cNvSpPr>
            <a:spLocks noGrp="1"/>
          </p:cNvSpPr>
          <p:nvPr>
            <p:ph type="sldNum" sz="quarter" idx="12"/>
          </p:nvPr>
        </p:nvSpPr>
        <p:spPr>
          <a:xfrm>
            <a:off x="2194590" y="3062287"/>
            <a:ext cx="665421" cy="766763"/>
          </a:xfrm>
          <a:prstGeom prst="rect">
            <a:avLst/>
          </a:prstGeom>
          <a:noFill/>
          <a:effectLst/>
        </p:spPr>
        <p:txBody>
          <a:bodyPr lIns="0" rIns="0"/>
          <a:lstStyle>
            <a:lvl1pPr algn="ctr">
              <a:defRPr lang="en-US" sz="1800" b="1" kern="1200" cap="all" spc="150" baseline="0" smtClean="0">
                <a:solidFill>
                  <a:schemeClr val="tx2"/>
                </a:solidFill>
                <a:latin typeface="+mn-lt"/>
                <a:ea typeface="+mn-ea"/>
                <a:cs typeface="+mn-cs"/>
              </a:defRPr>
            </a:lvl1pPr>
          </a:lstStyle>
          <a:p>
            <a:fld id="{8A7A6979-0714-4377-B894-6BE4C2D6E202}" type="slidenum">
              <a:rPr lang="en-US" smtClean="0"/>
              <a:pPr/>
              <a:t>‹#›</a:t>
            </a:fld>
            <a:endParaRPr lang="en-US" dirty="0"/>
          </a:p>
        </p:txBody>
      </p:sp>
      <p:sp>
        <p:nvSpPr>
          <p:cNvPr id="15" name="Rectangle 14">
            <a:extLst>
              <a:ext uri="{FF2B5EF4-FFF2-40B4-BE49-F238E27FC236}">
                <a16:creationId xmlns:a16="http://schemas.microsoft.com/office/drawing/2014/main" id="{1B6D408C-2A4E-CEE1-5980-F9BC89383CA8}"/>
              </a:ext>
              <a:ext uri="{C183D7F6-B498-43B3-948B-1728B52AA6E4}">
                <adec:decorative xmlns:adec="http://schemas.microsoft.com/office/drawing/2017/decorative" val="1"/>
              </a:ext>
            </a:extLst>
          </p:cNvPr>
          <p:cNvSpPr/>
          <p:nvPr userDrawn="1"/>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 name="Straight Connector 15">
            <a:extLst>
              <a:ext uri="{FF2B5EF4-FFF2-40B4-BE49-F238E27FC236}">
                <a16:creationId xmlns:a16="http://schemas.microsoft.com/office/drawing/2014/main" id="{44E622ED-3DA5-D5E9-B688-B2000E522060}"/>
              </a:ext>
              <a:ext uri="{C183D7F6-B498-43B3-948B-1728B52AA6E4}">
                <adec:decorative xmlns:adec="http://schemas.microsoft.com/office/drawing/2017/decorative" val="1"/>
              </a:ext>
            </a:extLst>
          </p:cNvPr>
          <p:cNvCxnSpPr>
            <a:cxnSpLocks/>
          </p:cNvCxnSpPr>
          <p:nvPr userDrawn="1"/>
        </p:nvCxnSpPr>
        <p:spPr>
          <a:xfrm>
            <a:off x="25273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F1677B7-A20C-1A5D-301E-5B7DCAF1B61A}"/>
              </a:ext>
              <a:ext uri="{C183D7F6-B498-43B3-948B-1728B52AA6E4}">
                <adec:decorative xmlns:adec="http://schemas.microsoft.com/office/drawing/2017/decorative" val="1"/>
              </a:ext>
            </a:extLst>
          </p:cNvPr>
          <p:cNvCxnSpPr>
            <a:cxnSpLocks/>
          </p:cNvCxnSpPr>
          <p:nvPr userDrawn="1"/>
        </p:nvCxnSpPr>
        <p:spPr>
          <a:xfrm>
            <a:off x="25273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Content Placeholder 6">
            <a:extLst>
              <a:ext uri="{FF2B5EF4-FFF2-40B4-BE49-F238E27FC236}">
                <a16:creationId xmlns:a16="http://schemas.microsoft.com/office/drawing/2014/main" id="{A6AD29FD-92CC-65CC-1E8B-437A1E59A589}"/>
              </a:ext>
            </a:extLst>
          </p:cNvPr>
          <p:cNvSpPr>
            <a:spLocks noGrp="1"/>
          </p:cNvSpPr>
          <p:nvPr>
            <p:ph sz="quarter" idx="13" hasCustomPrompt="1"/>
          </p:nvPr>
        </p:nvSpPr>
        <p:spPr>
          <a:xfrm>
            <a:off x="3489960" y="892175"/>
            <a:ext cx="7482839" cy="5073650"/>
          </a:xfrm>
          <a:effectLst/>
        </p:spPr>
        <p:txBody>
          <a:bodyPr anchor="ctr">
            <a:normAutofit/>
          </a:bodyPr>
          <a:lstStyle>
            <a:lvl1pPr marL="0" indent="0" algn="l">
              <a:spcAft>
                <a:spcPts val="1200"/>
              </a:spcAft>
              <a:buNone/>
              <a:defRPr sz="2800">
                <a:solidFill>
                  <a:schemeClr val="tx2"/>
                </a:solidFill>
              </a:defRPr>
            </a:lvl1pPr>
            <a:lvl2pPr marL="228600" indent="0" algn="l">
              <a:spcAft>
                <a:spcPts val="1200"/>
              </a:spcAft>
              <a:buNone/>
              <a:defRPr sz="2800">
                <a:solidFill>
                  <a:schemeClr val="tx2"/>
                </a:solidFill>
              </a:defRPr>
            </a:lvl2pPr>
            <a:lvl3pPr marL="457200" indent="0" algn="l">
              <a:spcAft>
                <a:spcPts val="1200"/>
              </a:spcAft>
              <a:buNone/>
              <a:defRPr sz="2800">
                <a:solidFill>
                  <a:schemeClr val="tx2"/>
                </a:solidFill>
              </a:defRPr>
            </a:lvl3pPr>
            <a:lvl4pPr marL="685800" indent="0" algn="l">
              <a:spcAft>
                <a:spcPts val="1200"/>
              </a:spcAft>
              <a:buNone/>
              <a:defRPr sz="2800">
                <a:solidFill>
                  <a:schemeClr val="tx2"/>
                </a:solidFill>
              </a:defRPr>
            </a:lvl4pPr>
            <a:lvl5pPr marL="914400" indent="0" algn="l">
              <a:spcAft>
                <a:spcPts val="1200"/>
              </a:spcAft>
              <a:buNone/>
              <a:defRPr sz="28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458139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bg1">
            <a:lumMod val="95000"/>
          </a:schemeClr>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392207A-D227-5650-4C58-FA396957B724}"/>
              </a:ext>
              <a:ext uri="{C183D7F6-B498-43B3-948B-1728B52AA6E4}">
                <adec:decorative xmlns:adec="http://schemas.microsoft.com/office/drawing/2017/decorative" val="1"/>
              </a:ext>
            </a:extLst>
          </p:cNvPr>
          <p:cNvSpPr/>
          <p:nvPr userDrawn="1"/>
        </p:nvSpPr>
        <p:spPr>
          <a:xfrm>
            <a:off x="0" y="-5"/>
            <a:ext cx="1445866" cy="6858000"/>
          </a:xfrm>
          <a:custGeom>
            <a:avLst/>
            <a:gdLst>
              <a:gd name="connsiteX0" fmla="*/ 605303 w 1445866"/>
              <a:gd name="connsiteY0" fmla="*/ 6858000 h 6858000"/>
              <a:gd name="connsiteX1" fmla="*/ 233348 w 1445866"/>
              <a:gd name="connsiteY1" fmla="*/ 6858000 h 6858000"/>
              <a:gd name="connsiteX2" fmla="*/ 0 w 1445866"/>
              <a:gd name="connsiteY2" fmla="*/ 6858000 h 6858000"/>
              <a:gd name="connsiteX3" fmla="*/ 0 w 1445866"/>
              <a:gd name="connsiteY3" fmla="*/ 0 h 6858000"/>
              <a:gd name="connsiteX4" fmla="*/ 233348 w 1445866"/>
              <a:gd name="connsiteY4" fmla="*/ 0 h 6858000"/>
              <a:gd name="connsiteX5" fmla="*/ 605299 w 1445866"/>
              <a:gd name="connsiteY5" fmla="*/ 0 h 6858000"/>
              <a:gd name="connsiteX6" fmla="*/ 610635 w 1445866"/>
              <a:gd name="connsiteY6" fmla="*/ 1372 h 6858000"/>
              <a:gd name="connsiteX7" fmla="*/ 1445866 w 1445866"/>
              <a:gd name="connsiteY7" fmla="*/ 1136650 h 6858000"/>
              <a:gd name="connsiteX8" fmla="*/ 719850 w 1445866"/>
              <a:gd name="connsiteY8" fmla="*/ 2231955 h 6858000"/>
              <a:gd name="connsiteX9" fmla="*/ 555970 w 1445866"/>
              <a:gd name="connsiteY9" fmla="*/ 2282826 h 6858000"/>
              <a:gd name="connsiteX10" fmla="*/ 719850 w 1445866"/>
              <a:gd name="connsiteY10" fmla="*/ 2333697 h 6858000"/>
              <a:gd name="connsiteX11" fmla="*/ 1445866 w 1445866"/>
              <a:gd name="connsiteY11" fmla="*/ 3429001 h 6858000"/>
              <a:gd name="connsiteX12" fmla="*/ 719850 w 1445866"/>
              <a:gd name="connsiteY12" fmla="*/ 4524306 h 6858000"/>
              <a:gd name="connsiteX13" fmla="*/ 555972 w 1445866"/>
              <a:gd name="connsiteY13" fmla="*/ 4575176 h 6858000"/>
              <a:gd name="connsiteX14" fmla="*/ 719850 w 1445866"/>
              <a:gd name="connsiteY14" fmla="*/ 4626047 h 6858000"/>
              <a:gd name="connsiteX15" fmla="*/ 1445866 w 1445866"/>
              <a:gd name="connsiteY15" fmla="*/ 5721351 h 6858000"/>
              <a:gd name="connsiteX16" fmla="*/ 610635 w 1445866"/>
              <a:gd name="connsiteY16" fmla="*/ 685662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45866" h="6858000">
                <a:moveTo>
                  <a:pt x="605303" y="6858000"/>
                </a:moveTo>
                <a:lnTo>
                  <a:pt x="233348" y="6858000"/>
                </a:lnTo>
                <a:lnTo>
                  <a:pt x="0" y="6858000"/>
                </a:lnTo>
                <a:lnTo>
                  <a:pt x="0" y="0"/>
                </a:lnTo>
                <a:lnTo>
                  <a:pt x="233348" y="0"/>
                </a:lnTo>
                <a:lnTo>
                  <a:pt x="605299" y="0"/>
                </a:lnTo>
                <a:lnTo>
                  <a:pt x="610635" y="1372"/>
                </a:lnTo>
                <a:cubicBezTo>
                  <a:pt x="1094526" y="151878"/>
                  <a:pt x="1445866" y="603234"/>
                  <a:pt x="1445866" y="1136650"/>
                </a:cubicBezTo>
                <a:cubicBezTo>
                  <a:pt x="1445866" y="1629034"/>
                  <a:pt x="1146499" y="2051497"/>
                  <a:pt x="719850" y="2231955"/>
                </a:cubicBezTo>
                <a:lnTo>
                  <a:pt x="555970" y="2282826"/>
                </a:lnTo>
                <a:lnTo>
                  <a:pt x="719850" y="2333697"/>
                </a:lnTo>
                <a:cubicBezTo>
                  <a:pt x="1146499" y="2514154"/>
                  <a:pt x="1445866" y="2936617"/>
                  <a:pt x="1445866" y="3429001"/>
                </a:cubicBezTo>
                <a:cubicBezTo>
                  <a:pt x="1445866" y="3921385"/>
                  <a:pt x="1146499" y="4343848"/>
                  <a:pt x="719850" y="4524306"/>
                </a:cubicBezTo>
                <a:lnTo>
                  <a:pt x="555972" y="4575176"/>
                </a:lnTo>
                <a:lnTo>
                  <a:pt x="719850" y="4626047"/>
                </a:lnTo>
                <a:cubicBezTo>
                  <a:pt x="1146499" y="4806504"/>
                  <a:pt x="1445866" y="5228967"/>
                  <a:pt x="1445866" y="5721351"/>
                </a:cubicBezTo>
                <a:cubicBezTo>
                  <a:pt x="1445866" y="6254767"/>
                  <a:pt x="1094526" y="6706123"/>
                  <a:pt x="610635" y="6856629"/>
                </a:cubicBezTo>
                <a:close/>
              </a:path>
            </a:pathLst>
          </a:cu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3" name="Freeform: Shape 2">
            <a:extLst>
              <a:ext uri="{FF2B5EF4-FFF2-40B4-BE49-F238E27FC236}">
                <a16:creationId xmlns:a16="http://schemas.microsoft.com/office/drawing/2014/main" id="{123BCBAF-4668-B2E6-7681-7E02428B4392}"/>
              </a:ext>
              <a:ext uri="{C183D7F6-B498-43B3-948B-1728B52AA6E4}">
                <adec:decorative xmlns:adec="http://schemas.microsoft.com/office/drawing/2017/decorative" val="1"/>
              </a:ext>
            </a:extLst>
          </p:cNvPr>
          <p:cNvSpPr/>
          <p:nvPr userDrawn="1"/>
        </p:nvSpPr>
        <p:spPr>
          <a:xfrm rot="10800000">
            <a:off x="10746134" y="-4"/>
            <a:ext cx="1445866" cy="6858000"/>
          </a:xfrm>
          <a:custGeom>
            <a:avLst/>
            <a:gdLst>
              <a:gd name="connsiteX0" fmla="*/ 605303 w 1445866"/>
              <a:gd name="connsiteY0" fmla="*/ 6858000 h 6858000"/>
              <a:gd name="connsiteX1" fmla="*/ 233348 w 1445866"/>
              <a:gd name="connsiteY1" fmla="*/ 6858000 h 6858000"/>
              <a:gd name="connsiteX2" fmla="*/ 0 w 1445866"/>
              <a:gd name="connsiteY2" fmla="*/ 6858000 h 6858000"/>
              <a:gd name="connsiteX3" fmla="*/ 0 w 1445866"/>
              <a:gd name="connsiteY3" fmla="*/ 0 h 6858000"/>
              <a:gd name="connsiteX4" fmla="*/ 233348 w 1445866"/>
              <a:gd name="connsiteY4" fmla="*/ 0 h 6858000"/>
              <a:gd name="connsiteX5" fmla="*/ 605299 w 1445866"/>
              <a:gd name="connsiteY5" fmla="*/ 0 h 6858000"/>
              <a:gd name="connsiteX6" fmla="*/ 610635 w 1445866"/>
              <a:gd name="connsiteY6" fmla="*/ 1372 h 6858000"/>
              <a:gd name="connsiteX7" fmla="*/ 1445866 w 1445866"/>
              <a:gd name="connsiteY7" fmla="*/ 1136650 h 6858000"/>
              <a:gd name="connsiteX8" fmla="*/ 719850 w 1445866"/>
              <a:gd name="connsiteY8" fmla="*/ 2231955 h 6858000"/>
              <a:gd name="connsiteX9" fmla="*/ 555970 w 1445866"/>
              <a:gd name="connsiteY9" fmla="*/ 2282826 h 6858000"/>
              <a:gd name="connsiteX10" fmla="*/ 719850 w 1445866"/>
              <a:gd name="connsiteY10" fmla="*/ 2333697 h 6858000"/>
              <a:gd name="connsiteX11" fmla="*/ 1445866 w 1445866"/>
              <a:gd name="connsiteY11" fmla="*/ 3429001 h 6858000"/>
              <a:gd name="connsiteX12" fmla="*/ 719850 w 1445866"/>
              <a:gd name="connsiteY12" fmla="*/ 4524306 h 6858000"/>
              <a:gd name="connsiteX13" fmla="*/ 555972 w 1445866"/>
              <a:gd name="connsiteY13" fmla="*/ 4575176 h 6858000"/>
              <a:gd name="connsiteX14" fmla="*/ 719850 w 1445866"/>
              <a:gd name="connsiteY14" fmla="*/ 4626047 h 6858000"/>
              <a:gd name="connsiteX15" fmla="*/ 1445866 w 1445866"/>
              <a:gd name="connsiteY15" fmla="*/ 5721351 h 6858000"/>
              <a:gd name="connsiteX16" fmla="*/ 610635 w 1445866"/>
              <a:gd name="connsiteY16" fmla="*/ 685662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45866" h="6858000">
                <a:moveTo>
                  <a:pt x="605303" y="6858000"/>
                </a:moveTo>
                <a:lnTo>
                  <a:pt x="233348" y="6858000"/>
                </a:lnTo>
                <a:lnTo>
                  <a:pt x="0" y="6858000"/>
                </a:lnTo>
                <a:lnTo>
                  <a:pt x="0" y="0"/>
                </a:lnTo>
                <a:lnTo>
                  <a:pt x="233348" y="0"/>
                </a:lnTo>
                <a:lnTo>
                  <a:pt x="605299" y="0"/>
                </a:lnTo>
                <a:lnTo>
                  <a:pt x="610635" y="1372"/>
                </a:lnTo>
                <a:cubicBezTo>
                  <a:pt x="1094526" y="151878"/>
                  <a:pt x="1445866" y="603234"/>
                  <a:pt x="1445866" y="1136650"/>
                </a:cubicBezTo>
                <a:cubicBezTo>
                  <a:pt x="1445866" y="1629034"/>
                  <a:pt x="1146499" y="2051497"/>
                  <a:pt x="719850" y="2231955"/>
                </a:cubicBezTo>
                <a:lnTo>
                  <a:pt x="555970" y="2282826"/>
                </a:lnTo>
                <a:lnTo>
                  <a:pt x="719850" y="2333697"/>
                </a:lnTo>
                <a:cubicBezTo>
                  <a:pt x="1146499" y="2514154"/>
                  <a:pt x="1445866" y="2936617"/>
                  <a:pt x="1445866" y="3429001"/>
                </a:cubicBezTo>
                <a:cubicBezTo>
                  <a:pt x="1445866" y="3921385"/>
                  <a:pt x="1146499" y="4343848"/>
                  <a:pt x="719850" y="4524306"/>
                </a:cubicBezTo>
                <a:lnTo>
                  <a:pt x="555972" y="4575176"/>
                </a:lnTo>
                <a:lnTo>
                  <a:pt x="719850" y="4626047"/>
                </a:lnTo>
                <a:cubicBezTo>
                  <a:pt x="1146499" y="4806504"/>
                  <a:pt x="1445866" y="5228967"/>
                  <a:pt x="1445866" y="5721351"/>
                </a:cubicBezTo>
                <a:cubicBezTo>
                  <a:pt x="1445866" y="6254767"/>
                  <a:pt x="1094526" y="6706123"/>
                  <a:pt x="610635" y="6856629"/>
                </a:cubicBezTo>
                <a:close/>
              </a:path>
            </a:pathLst>
          </a:cu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5" name="Rectangle 4">
            <a:extLst>
              <a:ext uri="{FF2B5EF4-FFF2-40B4-BE49-F238E27FC236}">
                <a16:creationId xmlns:a16="http://schemas.microsoft.com/office/drawing/2014/main" id="{9294B31B-4290-C588-1212-26E6B428FDF5}"/>
              </a:ext>
              <a:ext uri="{C183D7F6-B498-43B3-948B-1728B52AA6E4}">
                <adec:decorative xmlns:adec="http://schemas.microsoft.com/office/drawing/2017/decorative" val="1"/>
              </a:ext>
            </a:extLst>
          </p:cNvPr>
          <p:cNvSpPr/>
          <p:nvPr userDrawn="1"/>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cxnSp>
        <p:nvCxnSpPr>
          <p:cNvPr id="6" name="Straight Connector 5">
            <a:extLst>
              <a:ext uri="{FF2B5EF4-FFF2-40B4-BE49-F238E27FC236}">
                <a16:creationId xmlns:a16="http://schemas.microsoft.com/office/drawing/2014/main" id="{28628E6D-0C29-7F8E-67C4-175F211E705F}"/>
              </a:ext>
              <a:ext uri="{C183D7F6-B498-43B3-948B-1728B52AA6E4}">
                <adec:decorative xmlns:adec="http://schemas.microsoft.com/office/drawing/2017/decorative" val="1"/>
              </a:ext>
            </a:extLst>
          </p:cNvPr>
          <p:cNvCxnSpPr>
            <a:cxnSpLocks/>
          </p:cNvCxnSpPr>
          <p:nvPr userDrawn="1"/>
        </p:nvCxnSpPr>
        <p:spPr>
          <a:xfrm>
            <a:off x="25273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5D0695C-2845-A017-44FF-AC8172007732}"/>
              </a:ext>
              <a:ext uri="{C183D7F6-B498-43B3-948B-1728B52AA6E4}">
                <adec:decorative xmlns:adec="http://schemas.microsoft.com/office/drawing/2017/decorative" val="1"/>
              </a:ext>
            </a:extLst>
          </p:cNvPr>
          <p:cNvCxnSpPr>
            <a:cxnSpLocks/>
          </p:cNvCxnSpPr>
          <p:nvPr userDrawn="1"/>
        </p:nvCxnSpPr>
        <p:spPr>
          <a:xfrm>
            <a:off x="25273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C4F8C32-8C97-2BA7-D756-712EEDF1439D}"/>
              </a:ext>
              <a:ext uri="{C183D7F6-B498-43B3-948B-1728B52AA6E4}">
                <adec:decorative xmlns:adec="http://schemas.microsoft.com/office/drawing/2017/decorative" val="1"/>
              </a:ext>
            </a:extLst>
          </p:cNvPr>
          <p:cNvCxnSpPr>
            <a:cxnSpLocks/>
          </p:cNvCxnSpPr>
          <p:nvPr userDrawn="1"/>
        </p:nvCxnSpPr>
        <p:spPr>
          <a:xfrm>
            <a:off x="9683717"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A53929D-82C0-204B-3528-E111E5608AE6}"/>
              </a:ext>
              <a:ext uri="{C183D7F6-B498-43B3-948B-1728B52AA6E4}">
                <adec:decorative xmlns:adec="http://schemas.microsoft.com/office/drawing/2017/decorative" val="1"/>
              </a:ext>
            </a:extLst>
          </p:cNvPr>
          <p:cNvCxnSpPr>
            <a:cxnSpLocks/>
          </p:cNvCxnSpPr>
          <p:nvPr userDrawn="1"/>
        </p:nvCxnSpPr>
        <p:spPr>
          <a:xfrm>
            <a:off x="9683717"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DC68DE2F-0A5F-60BA-E2A6-247EF7CB8573}"/>
              </a:ext>
              <a:ext uri="{C183D7F6-B498-43B3-948B-1728B52AA6E4}">
                <adec:decorative xmlns:adec="http://schemas.microsoft.com/office/drawing/2017/decorative" val="1"/>
              </a:ext>
            </a:extLst>
          </p:cNvPr>
          <p:cNvGrpSpPr/>
          <p:nvPr userDrawn="1"/>
        </p:nvGrpSpPr>
        <p:grpSpPr>
          <a:xfrm>
            <a:off x="2517792" y="1543050"/>
            <a:ext cx="7165925" cy="3771900"/>
            <a:chOff x="2517792" y="1651000"/>
            <a:chExt cx="7165925" cy="3771900"/>
          </a:xfrm>
        </p:grpSpPr>
        <p:cxnSp>
          <p:nvCxnSpPr>
            <p:cNvPr id="12" name="Straight Connector 11">
              <a:extLst>
                <a:ext uri="{FF2B5EF4-FFF2-40B4-BE49-F238E27FC236}">
                  <a16:creationId xmlns:a16="http://schemas.microsoft.com/office/drawing/2014/main" id="{D2DE19A1-6F20-44CE-16E6-E01C080DB715}"/>
                </a:ext>
              </a:extLst>
            </p:cNvPr>
            <p:cNvCxnSpPr>
              <a:cxnSpLocks/>
            </p:cNvCxnSpPr>
            <p:nvPr userDrawn="1"/>
          </p:nvCxnSpPr>
          <p:spPr>
            <a:xfrm>
              <a:off x="2527301" y="1651000"/>
              <a:ext cx="7156416"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A302056-7C77-84A9-00C4-C936CDB0EC14}"/>
                </a:ext>
              </a:extLst>
            </p:cNvPr>
            <p:cNvCxnSpPr>
              <a:cxnSpLocks/>
            </p:cNvCxnSpPr>
            <p:nvPr userDrawn="1"/>
          </p:nvCxnSpPr>
          <p:spPr>
            <a:xfrm>
              <a:off x="2517792" y="5422900"/>
              <a:ext cx="7156416"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D17EEDCF-A8F9-709D-CE34-6E183D26C2C2}"/>
              </a:ext>
            </a:extLst>
          </p:cNvPr>
          <p:cNvSpPr>
            <a:spLocks noGrp="1"/>
          </p:cNvSpPr>
          <p:nvPr>
            <p:ph type="title" hasCustomPrompt="1"/>
          </p:nvPr>
        </p:nvSpPr>
        <p:spPr>
          <a:xfrm>
            <a:off x="2527301" y="1786423"/>
            <a:ext cx="7156415" cy="1740548"/>
          </a:xfrm>
        </p:spPr>
        <p:txBody>
          <a:bodyPr anchor="b">
            <a:noAutofit/>
          </a:bodyPr>
          <a:lstStyle>
            <a:lvl1pPr algn="ctr">
              <a:defRPr sz="4000">
                <a:solidFill>
                  <a:schemeClr val="tx2"/>
                </a:solidFill>
              </a:defRPr>
            </a:lvl1pPr>
          </a:lstStyle>
          <a:p>
            <a:r>
              <a:rPr lang="en-US" dirty="0"/>
              <a:t>Click to Add title</a:t>
            </a:r>
          </a:p>
        </p:txBody>
      </p:sp>
      <p:sp>
        <p:nvSpPr>
          <p:cNvPr id="11" name="Content Placeholder 6">
            <a:extLst>
              <a:ext uri="{FF2B5EF4-FFF2-40B4-BE49-F238E27FC236}">
                <a16:creationId xmlns:a16="http://schemas.microsoft.com/office/drawing/2014/main" id="{3DD99B65-6C51-CA99-9872-6FD254075A80}"/>
              </a:ext>
            </a:extLst>
          </p:cNvPr>
          <p:cNvSpPr>
            <a:spLocks noGrp="1"/>
          </p:cNvSpPr>
          <p:nvPr>
            <p:ph sz="quarter" idx="13" hasCustomPrompt="1"/>
          </p:nvPr>
        </p:nvSpPr>
        <p:spPr>
          <a:xfrm>
            <a:off x="3521271" y="3670658"/>
            <a:ext cx="5149459" cy="1510939"/>
          </a:xfrm>
        </p:spPr>
        <p:txBody>
          <a:bodyPr lIns="182880">
            <a:noAutofit/>
          </a:bodyPr>
          <a:lstStyle>
            <a:lvl1pPr marL="0" indent="0" algn="ctr">
              <a:lnSpc>
                <a:spcPct val="150000"/>
              </a:lnSpc>
              <a:spcBef>
                <a:spcPts val="0"/>
              </a:spcBef>
              <a:buNone/>
              <a:defRPr sz="2000">
                <a:solidFill>
                  <a:schemeClr val="tx2"/>
                </a:solidFill>
              </a:defRPr>
            </a:lvl1pPr>
            <a:lvl2pPr marL="228600" indent="0" algn="ctr">
              <a:buNone/>
              <a:defRPr sz="2000"/>
            </a:lvl2pPr>
            <a:lvl3pPr marL="457200" indent="0" algn="ctr">
              <a:buNone/>
              <a:defRPr sz="2000"/>
            </a:lvl3pPr>
            <a:lvl4pPr marL="685800" indent="0" algn="ctr">
              <a:buNone/>
              <a:defRPr sz="2000"/>
            </a:lvl4pPr>
            <a:lvl5pPr marL="914400" indent="0" algn="ctr">
              <a:buNone/>
              <a:defRPr sz="2000"/>
            </a:lvl5pPr>
          </a:lstStyle>
          <a:p>
            <a:pPr lvl="0"/>
            <a:r>
              <a:rPr lang="en-US" dirty="0"/>
              <a:t>Click to add content</a:t>
            </a:r>
          </a:p>
        </p:txBody>
      </p:sp>
    </p:spTree>
    <p:extLst>
      <p:ext uri="{BB962C8B-B14F-4D97-AF65-F5344CB8AC3E}">
        <p14:creationId xmlns:p14="http://schemas.microsoft.com/office/powerpoint/2010/main" val="1512516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noFill/>
          <a:ln w="31750" cap="sq">
            <a:noFill/>
            <a:miter lim="800000"/>
          </a:ln>
        </p:spPr>
        <p:txBody>
          <a:bodyPr vert="horz" lIns="182880" tIns="182880" rIns="182880" bIns="182880" rtlCol="0" anchor="ctr">
            <a:normAutofit/>
          </a:bodyPr>
          <a:lstStyle/>
          <a:p>
            <a:r>
              <a:rPr lang="en-US"/>
              <a:t>Click to edit Master title style</a:t>
            </a:r>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F9B8B6D2-5532-4B59-9C5A-AB106F128946}" type="datetime1">
              <a:rPr lang="en-US" smtClean="0"/>
              <a:t>4/30/2025</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38" r:id="rId1"/>
    <p:sldLayoutId id="2147483730" r:id="rId2"/>
    <p:sldLayoutId id="2147483747" r:id="rId3"/>
    <p:sldLayoutId id="2147483748" r:id="rId4"/>
    <p:sldLayoutId id="2147483708" r:id="rId5"/>
    <p:sldLayoutId id="2147483746" r:id="rId6"/>
    <p:sldLayoutId id="2147483725" r:id="rId7"/>
    <p:sldLayoutId id="2147483742" r:id="rId8"/>
    <p:sldLayoutId id="2147483736" r:id="rId9"/>
    <p:sldLayoutId id="2147483745" r:id="rId10"/>
    <p:sldLayoutId id="2147483741" r:id="rId11"/>
    <p:sldLayoutId id="2147483718" r:id="rId12"/>
    <p:sldLayoutId id="2147483737" r:id="rId13"/>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hyperlink" Target="https://stitchingwithattitude.blogspot.com/2012_09_01_archive.htm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3390/bs14040275"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D0423-92ED-41A8-B13E-ED2A99FC380C}"/>
              </a:ext>
            </a:extLst>
          </p:cNvPr>
          <p:cNvSpPr>
            <a:spLocks noGrp="1"/>
          </p:cNvSpPr>
          <p:nvPr>
            <p:ph type="title"/>
          </p:nvPr>
        </p:nvSpPr>
        <p:spPr>
          <a:xfrm>
            <a:off x="2527301" y="1748633"/>
            <a:ext cx="7156415" cy="3360734"/>
          </a:xfrm>
          <a:noFill/>
          <a:ln w="38100" cap="sq">
            <a:noFill/>
            <a:miter lim="800000"/>
          </a:ln>
        </p:spPr>
        <p:txBody>
          <a:bodyPr lIns="0" rIns="0" anchor="ctr" anchorCtr="0">
            <a:normAutofit/>
          </a:bodyPr>
          <a:lstStyle/>
          <a:p>
            <a:r>
              <a:rPr lang="en-US" dirty="0"/>
              <a:t>Case of </a:t>
            </a:r>
            <a:r>
              <a:rPr lang="en-US" dirty="0" err="1"/>
              <a:t>LakeesHa</a:t>
            </a:r>
            <a:r>
              <a:rPr lang="en-US" dirty="0"/>
              <a:t> Maddox</a:t>
            </a:r>
            <a:br>
              <a:rPr lang="en-US" dirty="0"/>
            </a:br>
            <a:br>
              <a:rPr lang="en-US" dirty="0"/>
            </a:br>
            <a:r>
              <a:rPr lang="en-US" sz="1800" dirty="0"/>
              <a:t>Rebekah Lee</a:t>
            </a:r>
            <a:endParaRPr lang="en-US" dirty="0"/>
          </a:p>
        </p:txBody>
      </p:sp>
    </p:spTree>
    <p:extLst>
      <p:ext uri="{BB962C8B-B14F-4D97-AF65-F5344CB8AC3E}">
        <p14:creationId xmlns:p14="http://schemas.microsoft.com/office/powerpoint/2010/main" val="2401068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rot="16200000">
            <a:off x="-1749423" y="2290758"/>
            <a:ext cx="6276974" cy="2276477"/>
          </a:xfrm>
        </p:spPr>
        <p:txBody>
          <a:bodyPr tIns="0" anchor="ctr">
            <a:noAutofit/>
          </a:bodyPr>
          <a:lstStyle/>
          <a:p>
            <a:r>
              <a:rPr lang="en-US" dirty="0"/>
              <a:t>Client</a:t>
            </a:r>
          </a:p>
        </p:txBody>
      </p:sp>
      <p:sp>
        <p:nvSpPr>
          <p:cNvPr id="24" name="Slide Number Placeholder 23">
            <a:extLst>
              <a:ext uri="{FF2B5EF4-FFF2-40B4-BE49-F238E27FC236}">
                <a16:creationId xmlns:a16="http://schemas.microsoft.com/office/drawing/2014/main" id="{7CFC7BA5-763A-6BCC-B176-BCB8F2B48C2C}"/>
              </a:ext>
            </a:extLst>
          </p:cNvPr>
          <p:cNvSpPr>
            <a:spLocks noGrp="1"/>
          </p:cNvSpPr>
          <p:nvPr>
            <p:ph type="sldNum" sz="quarter" idx="12"/>
          </p:nvPr>
        </p:nvSpPr>
        <p:spPr>
          <a:xfrm>
            <a:off x="2194590" y="3062287"/>
            <a:ext cx="665421" cy="766763"/>
          </a:xfrm>
        </p:spPr>
        <p:txBody>
          <a:bodyPr lIns="0"/>
          <a:lstStyle/>
          <a:p>
            <a:fld id="{8A7A6979-0714-4377-B894-6BE4C2D6E202}" type="slidenum">
              <a:rPr lang="en-US" smtClean="0"/>
              <a:pPr/>
              <a:t>2</a:t>
            </a:fld>
            <a:endParaRPr lang="en-US" dirty="0"/>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sz="quarter" idx="13"/>
          </p:nvPr>
        </p:nvSpPr>
        <p:spPr>
          <a:xfrm>
            <a:off x="5372100" y="892175"/>
            <a:ext cx="3461659" cy="5073650"/>
          </a:xfrm>
        </p:spPr>
        <p:txBody>
          <a:bodyPr vert="horz" lIns="91440" tIns="45720" rIns="91440" bIns="45720" rtlCol="0" anchor="ctr">
            <a:normAutofit/>
          </a:bodyPr>
          <a:lstStyle/>
          <a:p>
            <a:r>
              <a:rPr lang="en-US" dirty="0"/>
              <a:t>Who is Lakeesha?</a:t>
            </a:r>
          </a:p>
          <a:p>
            <a:r>
              <a:rPr lang="en-US" dirty="0"/>
              <a:t>African American SAHM</a:t>
            </a:r>
          </a:p>
          <a:p>
            <a:r>
              <a:rPr lang="en-US" dirty="0"/>
              <a:t>Two small children</a:t>
            </a:r>
          </a:p>
          <a:p>
            <a:r>
              <a:rPr lang="en-US" dirty="0"/>
              <a:t>27 yrs old</a:t>
            </a:r>
          </a:p>
          <a:p>
            <a:r>
              <a:rPr lang="en-US" dirty="0"/>
              <a:t>Newly widowed</a:t>
            </a:r>
          </a:p>
          <a:p>
            <a:r>
              <a:rPr lang="en-US" dirty="0"/>
              <a:t>Spelman College Alumni</a:t>
            </a:r>
          </a:p>
        </p:txBody>
      </p:sp>
    </p:spTree>
    <p:extLst>
      <p:ext uri="{BB962C8B-B14F-4D97-AF65-F5344CB8AC3E}">
        <p14:creationId xmlns:p14="http://schemas.microsoft.com/office/powerpoint/2010/main" val="1929784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Skyscrapers in city">
            <a:extLst>
              <a:ext uri="{FF2B5EF4-FFF2-40B4-BE49-F238E27FC236}">
                <a16:creationId xmlns:a16="http://schemas.microsoft.com/office/drawing/2014/main" id="{D0DCDC9B-472C-817C-9672-435D418D2329}"/>
              </a:ext>
            </a:extLst>
          </p:cNvPr>
          <p:cNvPicPr>
            <a:picLocks noGrp="1" noChangeAspect="1"/>
          </p:cNvPicPr>
          <p:nvPr>
            <p:ph type="pic" sz="quarter" idx="10"/>
          </p:nvPr>
        </p:nvPicPr>
        <p:blipFill>
          <a:blip r:embed="rId3" cstate="print">
            <a:duotone>
              <a:schemeClr val="accent3">
                <a:shade val="45000"/>
                <a:satMod val="135000"/>
              </a:schemeClr>
              <a:prstClr val="white"/>
            </a:duotone>
            <a:alphaModFix amt="35000"/>
            <a:extLst>
              <a:ext uri="{28A0092B-C50C-407E-A947-70E740481C1C}">
                <a14:useLocalDpi xmlns:a14="http://schemas.microsoft.com/office/drawing/2010/main"/>
              </a:ext>
            </a:extLst>
          </a:blip>
          <a:srcRect/>
          <a:stretch/>
        </p:blipFill>
        <p:spPr>
          <a:xfrm>
            <a:off x="2" y="0"/>
            <a:ext cx="12191999" cy="6858000"/>
          </a:xfrm>
        </p:spPr>
      </p:pic>
      <p:sp>
        <p:nvSpPr>
          <p:cNvPr id="2" name="Title 1">
            <a:extLst>
              <a:ext uri="{FF2B5EF4-FFF2-40B4-BE49-F238E27FC236}">
                <a16:creationId xmlns:a16="http://schemas.microsoft.com/office/drawing/2014/main" id="{8460295B-54B9-4937-90E3-BAB9CE69E30B}"/>
              </a:ext>
            </a:extLst>
          </p:cNvPr>
          <p:cNvSpPr>
            <a:spLocks noGrp="1"/>
          </p:cNvSpPr>
          <p:nvPr>
            <p:ph type="title"/>
          </p:nvPr>
        </p:nvSpPr>
        <p:spPr>
          <a:xfrm>
            <a:off x="2527301" y="1747287"/>
            <a:ext cx="7156415" cy="3363427"/>
          </a:xfrm>
        </p:spPr>
        <p:txBody>
          <a:bodyPr/>
          <a:lstStyle/>
          <a:p>
            <a:r>
              <a:rPr lang="en-US" dirty="0"/>
              <a:t>Career Development</a:t>
            </a:r>
            <a:br>
              <a:rPr lang="en-US" dirty="0"/>
            </a:br>
            <a:br>
              <a:rPr lang="en-US" dirty="0"/>
            </a:br>
            <a:r>
              <a:rPr lang="en-US" sz="2400" dirty="0"/>
              <a:t>Spelman </a:t>
            </a:r>
            <a:r>
              <a:rPr lang="en-US" sz="2400" dirty="0" err="1"/>
              <a:t>COllege</a:t>
            </a:r>
            <a:endParaRPr lang="en-US" dirty="0"/>
          </a:p>
        </p:txBody>
      </p:sp>
      <p:grpSp>
        <p:nvGrpSpPr>
          <p:cNvPr id="3" name="Group 2">
            <a:extLst>
              <a:ext uri="{FF2B5EF4-FFF2-40B4-BE49-F238E27FC236}">
                <a16:creationId xmlns:a16="http://schemas.microsoft.com/office/drawing/2014/main" id="{46D42DF4-FFE2-7AFF-4B36-222051AD8674}"/>
              </a:ext>
              <a:ext uri="{C183D7F6-B498-43B3-948B-1728B52AA6E4}">
                <adec:decorative xmlns:adec="http://schemas.microsoft.com/office/drawing/2017/decorative" val="1"/>
              </a:ext>
            </a:extLst>
          </p:cNvPr>
          <p:cNvGrpSpPr/>
          <p:nvPr/>
        </p:nvGrpSpPr>
        <p:grpSpPr>
          <a:xfrm>
            <a:off x="250825" y="254794"/>
            <a:ext cx="11690350" cy="6367462"/>
            <a:chOff x="250825" y="254794"/>
            <a:chExt cx="11690350" cy="6367462"/>
          </a:xfrm>
        </p:grpSpPr>
        <p:sp>
          <p:nvSpPr>
            <p:cNvPr id="6" name="Rectangle 5">
              <a:extLst>
                <a:ext uri="{FF2B5EF4-FFF2-40B4-BE49-F238E27FC236}">
                  <a16:creationId xmlns:a16="http://schemas.microsoft.com/office/drawing/2014/main" id="{9294B31B-4290-C588-1212-26E6B428FDF5}"/>
                </a:ext>
                <a:ext uri="{C183D7F6-B498-43B3-948B-1728B52AA6E4}">
                  <adec:decorative xmlns:adec="http://schemas.microsoft.com/office/drawing/2017/decorative" val="1"/>
                </a:ext>
              </a:extLst>
            </p:cNvPr>
            <p:cNvSpPr/>
            <p:nvPr/>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cxnSp>
          <p:nvCxnSpPr>
            <p:cNvPr id="7" name="Straight Connector 6">
              <a:extLst>
                <a:ext uri="{FF2B5EF4-FFF2-40B4-BE49-F238E27FC236}">
                  <a16:creationId xmlns:a16="http://schemas.microsoft.com/office/drawing/2014/main" id="{28628E6D-0C29-7F8E-67C4-175F211E705F}"/>
                </a:ext>
                <a:ext uri="{C183D7F6-B498-43B3-948B-1728B52AA6E4}">
                  <adec:decorative xmlns:adec="http://schemas.microsoft.com/office/drawing/2017/decorative" val="1"/>
                </a:ext>
              </a:extLst>
            </p:cNvPr>
            <p:cNvCxnSpPr>
              <a:cxnSpLocks/>
            </p:cNvCxnSpPr>
            <p:nvPr/>
          </p:nvCxnSpPr>
          <p:spPr>
            <a:xfrm>
              <a:off x="25273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5D0695C-2845-A017-44FF-AC8172007732}"/>
                </a:ext>
                <a:ext uri="{C183D7F6-B498-43B3-948B-1728B52AA6E4}">
                  <adec:decorative xmlns:adec="http://schemas.microsoft.com/office/drawing/2017/decorative" val="1"/>
                </a:ext>
              </a:extLst>
            </p:cNvPr>
            <p:cNvCxnSpPr>
              <a:cxnSpLocks/>
            </p:cNvCxnSpPr>
            <p:nvPr/>
          </p:nvCxnSpPr>
          <p:spPr>
            <a:xfrm>
              <a:off x="25273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C4F8C32-8C97-2BA7-D756-712EEDF1439D}"/>
                </a:ext>
                <a:ext uri="{C183D7F6-B498-43B3-948B-1728B52AA6E4}">
                  <adec:decorative xmlns:adec="http://schemas.microsoft.com/office/drawing/2017/decorative" val="1"/>
                </a:ext>
              </a:extLst>
            </p:cNvPr>
            <p:cNvCxnSpPr>
              <a:cxnSpLocks/>
            </p:cNvCxnSpPr>
            <p:nvPr/>
          </p:nvCxnSpPr>
          <p:spPr>
            <a:xfrm>
              <a:off x="9683717"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A53929D-82C0-204B-3528-E111E5608AE6}"/>
                </a:ext>
                <a:ext uri="{C183D7F6-B498-43B3-948B-1728B52AA6E4}">
                  <adec:decorative xmlns:adec="http://schemas.microsoft.com/office/drawing/2017/decorative" val="1"/>
                </a:ext>
              </a:extLst>
            </p:cNvPr>
            <p:cNvCxnSpPr>
              <a:cxnSpLocks/>
            </p:cNvCxnSpPr>
            <p:nvPr/>
          </p:nvCxnSpPr>
          <p:spPr>
            <a:xfrm>
              <a:off x="9683717"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DC68DE2F-0A5F-60BA-E2A6-247EF7CB8573}"/>
                </a:ext>
                <a:ext uri="{C183D7F6-B498-43B3-948B-1728B52AA6E4}">
                  <adec:decorative xmlns:adec="http://schemas.microsoft.com/office/drawing/2017/decorative" val="1"/>
                </a:ext>
              </a:extLst>
            </p:cNvPr>
            <p:cNvGrpSpPr/>
            <p:nvPr/>
          </p:nvGrpSpPr>
          <p:grpSpPr>
            <a:xfrm>
              <a:off x="2517792" y="1543050"/>
              <a:ext cx="7165925" cy="3771900"/>
              <a:chOff x="2517792" y="1651000"/>
              <a:chExt cx="7165925" cy="3771900"/>
            </a:xfrm>
          </p:grpSpPr>
          <p:cxnSp>
            <p:nvCxnSpPr>
              <p:cNvPr id="12" name="Straight Connector 11">
                <a:extLst>
                  <a:ext uri="{FF2B5EF4-FFF2-40B4-BE49-F238E27FC236}">
                    <a16:creationId xmlns:a16="http://schemas.microsoft.com/office/drawing/2014/main" id="{D2DE19A1-6F20-44CE-16E6-E01C080DB715}"/>
                  </a:ext>
                </a:extLst>
              </p:cNvPr>
              <p:cNvCxnSpPr>
                <a:cxnSpLocks/>
              </p:cNvCxnSpPr>
              <p:nvPr userDrawn="1"/>
            </p:nvCxnSpPr>
            <p:spPr>
              <a:xfrm>
                <a:off x="2527301" y="1651000"/>
                <a:ext cx="7156416"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A302056-7C77-84A9-00C4-C936CDB0EC14}"/>
                  </a:ext>
                </a:extLst>
              </p:cNvPr>
              <p:cNvCxnSpPr>
                <a:cxnSpLocks/>
              </p:cNvCxnSpPr>
              <p:nvPr userDrawn="1"/>
            </p:nvCxnSpPr>
            <p:spPr>
              <a:xfrm>
                <a:off x="2517792" y="5422900"/>
                <a:ext cx="7156416"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446797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title"/>
          </p:nvPr>
        </p:nvSpPr>
        <p:spPr>
          <a:xfrm>
            <a:off x="2527301" y="1786422"/>
            <a:ext cx="7156415" cy="2260117"/>
          </a:xfrm>
        </p:spPr>
        <p:txBody>
          <a:bodyPr/>
          <a:lstStyle/>
          <a:p>
            <a:r>
              <a:rPr lang="en-US" dirty="0"/>
              <a:t>Needing to Provide</a:t>
            </a:r>
          </a:p>
        </p:txBody>
      </p:sp>
      <p:sp>
        <p:nvSpPr>
          <p:cNvPr id="4" name="Text Placeholder 3">
            <a:extLst>
              <a:ext uri="{FF2B5EF4-FFF2-40B4-BE49-F238E27FC236}">
                <a16:creationId xmlns:a16="http://schemas.microsoft.com/office/drawing/2014/main" id="{D51A6D85-3837-435F-A342-5A3F98172B12}"/>
              </a:ext>
            </a:extLst>
          </p:cNvPr>
          <p:cNvSpPr>
            <a:spLocks noGrp="1"/>
          </p:cNvSpPr>
          <p:nvPr>
            <p:ph type="body" sz="quarter" idx="15"/>
          </p:nvPr>
        </p:nvSpPr>
        <p:spPr>
          <a:xfrm>
            <a:off x="2527299" y="4145100"/>
            <a:ext cx="7137395" cy="735012"/>
          </a:xfrm>
        </p:spPr>
        <p:txBody>
          <a:bodyPr vert="horz" lIns="91440" tIns="45720" rIns="91440" bIns="45720" rtlCol="0" anchor="t">
            <a:normAutofit/>
          </a:bodyPr>
          <a:lstStyle/>
          <a:p>
            <a:r>
              <a:rPr lang="en-US" dirty="0"/>
              <a:t>External &amp; Internal Reasons for Career Counseling</a:t>
            </a:r>
          </a:p>
        </p:txBody>
      </p:sp>
    </p:spTree>
    <p:extLst>
      <p:ext uri="{BB962C8B-B14F-4D97-AF65-F5344CB8AC3E}">
        <p14:creationId xmlns:p14="http://schemas.microsoft.com/office/powerpoint/2010/main" val="24819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rot="16200000">
            <a:off x="-1749423" y="2290758"/>
            <a:ext cx="6276974" cy="2276477"/>
          </a:xfrm>
        </p:spPr>
        <p:txBody>
          <a:bodyPr tIns="0" anchor="ctr">
            <a:noAutofit/>
          </a:bodyPr>
          <a:lstStyle/>
          <a:p>
            <a:r>
              <a:rPr lang="en-US" dirty="0"/>
              <a:t>Unique Challenges</a:t>
            </a:r>
          </a:p>
        </p:txBody>
      </p:sp>
      <p:sp>
        <p:nvSpPr>
          <p:cNvPr id="24" name="Slide Number Placeholder 23">
            <a:extLst>
              <a:ext uri="{FF2B5EF4-FFF2-40B4-BE49-F238E27FC236}">
                <a16:creationId xmlns:a16="http://schemas.microsoft.com/office/drawing/2014/main" id="{7CFC7BA5-763A-6BCC-B176-BCB8F2B48C2C}"/>
              </a:ext>
            </a:extLst>
          </p:cNvPr>
          <p:cNvSpPr>
            <a:spLocks noGrp="1"/>
          </p:cNvSpPr>
          <p:nvPr>
            <p:ph type="sldNum" sz="quarter" idx="12"/>
          </p:nvPr>
        </p:nvSpPr>
        <p:spPr>
          <a:xfrm>
            <a:off x="2194590" y="3062287"/>
            <a:ext cx="665421" cy="766763"/>
          </a:xfrm>
        </p:spPr>
        <p:txBody>
          <a:bodyPr lIns="0"/>
          <a:lstStyle/>
          <a:p>
            <a:fld id="{8A7A6979-0714-4377-B894-6BE4C2D6E202}" type="slidenum">
              <a:rPr lang="en-US" smtClean="0"/>
              <a:pPr/>
              <a:t>5</a:t>
            </a:fld>
            <a:endParaRPr lang="en-US" dirty="0"/>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sz="quarter" idx="13"/>
          </p:nvPr>
        </p:nvSpPr>
        <p:spPr>
          <a:xfrm>
            <a:off x="4851400" y="892175"/>
            <a:ext cx="6617592" cy="5073650"/>
          </a:xfrm>
        </p:spPr>
        <p:txBody>
          <a:bodyPr vert="horz" lIns="91440" tIns="45720" rIns="91440" bIns="45720" rtlCol="0" anchor="ctr">
            <a:normAutofit/>
          </a:bodyPr>
          <a:lstStyle/>
          <a:p>
            <a:r>
              <a:rPr lang="en-US" dirty="0"/>
              <a:t>Recent Trauma</a:t>
            </a:r>
          </a:p>
          <a:p>
            <a:r>
              <a:rPr lang="en-US" dirty="0"/>
              <a:t>Loss of Income</a:t>
            </a:r>
          </a:p>
          <a:p>
            <a:r>
              <a:rPr lang="en-US" dirty="0"/>
              <a:t>SAHM getting back into workforce</a:t>
            </a:r>
          </a:p>
          <a:p>
            <a:r>
              <a:rPr lang="en-US" dirty="0"/>
              <a:t>Pressure of providing</a:t>
            </a:r>
          </a:p>
          <a:p>
            <a:r>
              <a:rPr lang="en-US" dirty="0"/>
              <a:t>Mental health, grief and depression or anxiety</a:t>
            </a:r>
          </a:p>
          <a:p>
            <a:endParaRPr lang="en-US" dirty="0"/>
          </a:p>
        </p:txBody>
      </p:sp>
    </p:spTree>
    <p:extLst>
      <p:ext uri="{BB962C8B-B14F-4D97-AF65-F5344CB8AC3E}">
        <p14:creationId xmlns:p14="http://schemas.microsoft.com/office/powerpoint/2010/main" val="1325608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Colorful and highrise apartment blocks in the city">
            <a:extLst>
              <a:ext uri="{FF2B5EF4-FFF2-40B4-BE49-F238E27FC236}">
                <a16:creationId xmlns:a16="http://schemas.microsoft.com/office/drawing/2014/main" id="{46DCF626-D23F-1DB2-8526-F7FC9B057D44}"/>
              </a:ext>
            </a:extLst>
          </p:cNvPr>
          <p:cNvPicPr>
            <a:picLocks noGrp="1" noChangeAspect="1"/>
          </p:cNvPicPr>
          <p:nvPr>
            <p:ph type="pic" sz="quarter" idx="16"/>
          </p:nvPr>
        </p:nvPicPr>
        <p:blipFill>
          <a:blip r:embed="rId3" cstate="print">
            <a:duotone>
              <a:schemeClr val="accent2">
                <a:shade val="45000"/>
                <a:satMod val="135000"/>
              </a:schemeClr>
              <a:prstClr val="white"/>
            </a:duotone>
            <a:alphaModFix amt="35000"/>
            <a:extLst>
              <a:ext uri="{28A0092B-C50C-407E-A947-70E740481C1C}">
                <a14:useLocalDpi xmlns:a14="http://schemas.microsoft.com/office/drawing/2010/main"/>
              </a:ext>
            </a:extLst>
          </a:blip>
          <a:srcRect/>
          <a:stretch/>
        </p:blipFill>
        <p:spPr>
          <a:xfrm>
            <a:off x="0" y="0"/>
            <a:ext cx="12192000" cy="6858000"/>
          </a:xfrm>
        </p:spPr>
      </p:pic>
      <p:sp>
        <p:nvSpPr>
          <p:cNvPr id="2" name="Title 1">
            <a:extLst>
              <a:ext uri="{FF2B5EF4-FFF2-40B4-BE49-F238E27FC236}">
                <a16:creationId xmlns:a16="http://schemas.microsoft.com/office/drawing/2014/main" id="{8460295B-54B9-4937-90E3-BAB9CE69E30B}"/>
              </a:ext>
            </a:extLst>
          </p:cNvPr>
          <p:cNvSpPr>
            <a:spLocks noGrp="1"/>
          </p:cNvSpPr>
          <p:nvPr>
            <p:ph type="title"/>
          </p:nvPr>
        </p:nvSpPr>
        <p:spPr>
          <a:xfrm>
            <a:off x="2527301" y="1786421"/>
            <a:ext cx="7156415" cy="2258568"/>
          </a:xfrm>
        </p:spPr>
        <p:txBody>
          <a:bodyPr/>
          <a:lstStyle/>
          <a:p>
            <a:r>
              <a:rPr lang="en-US" dirty="0"/>
              <a:t>Theory of Work Adjustment</a:t>
            </a:r>
          </a:p>
        </p:txBody>
      </p:sp>
      <p:sp>
        <p:nvSpPr>
          <p:cNvPr id="4" name="Text Placeholder 3">
            <a:extLst>
              <a:ext uri="{FF2B5EF4-FFF2-40B4-BE49-F238E27FC236}">
                <a16:creationId xmlns:a16="http://schemas.microsoft.com/office/drawing/2014/main" id="{D51A6D85-3837-435F-A342-5A3F98172B12}"/>
              </a:ext>
            </a:extLst>
          </p:cNvPr>
          <p:cNvSpPr>
            <a:spLocks noGrp="1"/>
          </p:cNvSpPr>
          <p:nvPr>
            <p:ph type="body" sz="quarter" idx="15"/>
          </p:nvPr>
        </p:nvSpPr>
        <p:spPr>
          <a:xfrm>
            <a:off x="2527299" y="4142232"/>
            <a:ext cx="7156415" cy="735012"/>
          </a:xfrm>
        </p:spPr>
        <p:txBody>
          <a:bodyPr vert="horz" lIns="91440" tIns="45720" rIns="91440" bIns="45720" rtlCol="0" anchor="t">
            <a:normAutofit fontScale="92500" lnSpcReduction="10000"/>
          </a:bodyPr>
          <a:lstStyle/>
          <a:p>
            <a:r>
              <a:rPr lang="en-US" b="0" i="0" dirty="0">
                <a:solidFill>
                  <a:srgbClr val="040C28"/>
                </a:solidFill>
                <a:effectLst/>
                <a:latin typeface="Google Sans"/>
              </a:rPr>
              <a:t>Achievement, Comfort, Status, Altruism, Safety, and Autonomy</a:t>
            </a:r>
            <a:endParaRPr lang="en-US" dirty="0"/>
          </a:p>
        </p:txBody>
      </p:sp>
      <p:grpSp>
        <p:nvGrpSpPr>
          <p:cNvPr id="14" name="Group 13">
            <a:extLst>
              <a:ext uri="{FF2B5EF4-FFF2-40B4-BE49-F238E27FC236}">
                <a16:creationId xmlns:a16="http://schemas.microsoft.com/office/drawing/2014/main" id="{3BB78D97-71C1-B640-BA57-F260AA8B6A11}"/>
              </a:ext>
              <a:ext uri="{C183D7F6-B498-43B3-948B-1728B52AA6E4}">
                <adec:decorative xmlns:adec="http://schemas.microsoft.com/office/drawing/2017/decorative" val="1"/>
              </a:ext>
            </a:extLst>
          </p:cNvPr>
          <p:cNvGrpSpPr/>
          <p:nvPr/>
        </p:nvGrpSpPr>
        <p:grpSpPr>
          <a:xfrm>
            <a:off x="250825" y="254794"/>
            <a:ext cx="11690350" cy="6367462"/>
            <a:chOff x="250825" y="254794"/>
            <a:chExt cx="11690350" cy="6367462"/>
          </a:xfrm>
        </p:grpSpPr>
        <p:sp>
          <p:nvSpPr>
            <p:cNvPr id="7" name="Rectangle 6">
              <a:extLst>
                <a:ext uri="{FF2B5EF4-FFF2-40B4-BE49-F238E27FC236}">
                  <a16:creationId xmlns:a16="http://schemas.microsoft.com/office/drawing/2014/main" id="{9294B31B-4290-C588-1212-26E6B428FDF5}"/>
                </a:ext>
                <a:ext uri="{C183D7F6-B498-43B3-948B-1728B52AA6E4}">
                  <adec:decorative xmlns:adec="http://schemas.microsoft.com/office/drawing/2017/decorative" val="1"/>
                </a:ext>
              </a:extLst>
            </p:cNvPr>
            <p:cNvSpPr/>
            <p:nvPr/>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cxnSp>
          <p:nvCxnSpPr>
            <p:cNvPr id="8" name="Straight Connector 7">
              <a:extLst>
                <a:ext uri="{FF2B5EF4-FFF2-40B4-BE49-F238E27FC236}">
                  <a16:creationId xmlns:a16="http://schemas.microsoft.com/office/drawing/2014/main" id="{28628E6D-0C29-7F8E-67C4-175F211E705F}"/>
                </a:ext>
                <a:ext uri="{C183D7F6-B498-43B3-948B-1728B52AA6E4}">
                  <adec:decorative xmlns:adec="http://schemas.microsoft.com/office/drawing/2017/decorative" val="1"/>
                </a:ext>
              </a:extLst>
            </p:cNvPr>
            <p:cNvCxnSpPr>
              <a:cxnSpLocks/>
            </p:cNvCxnSpPr>
            <p:nvPr/>
          </p:nvCxnSpPr>
          <p:spPr>
            <a:xfrm>
              <a:off x="25273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5D0695C-2845-A017-44FF-AC8172007732}"/>
                </a:ext>
                <a:ext uri="{C183D7F6-B498-43B3-948B-1728B52AA6E4}">
                  <adec:decorative xmlns:adec="http://schemas.microsoft.com/office/drawing/2017/decorative" val="1"/>
                </a:ext>
              </a:extLst>
            </p:cNvPr>
            <p:cNvCxnSpPr>
              <a:cxnSpLocks/>
            </p:cNvCxnSpPr>
            <p:nvPr/>
          </p:nvCxnSpPr>
          <p:spPr>
            <a:xfrm>
              <a:off x="25273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C4F8C32-8C97-2BA7-D756-712EEDF1439D}"/>
                </a:ext>
                <a:ext uri="{C183D7F6-B498-43B3-948B-1728B52AA6E4}">
                  <adec:decorative xmlns:adec="http://schemas.microsoft.com/office/drawing/2017/decorative" val="1"/>
                </a:ext>
              </a:extLst>
            </p:cNvPr>
            <p:cNvCxnSpPr>
              <a:cxnSpLocks/>
            </p:cNvCxnSpPr>
            <p:nvPr/>
          </p:nvCxnSpPr>
          <p:spPr>
            <a:xfrm>
              <a:off x="9683717"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A53929D-82C0-204B-3528-E111E5608AE6}"/>
                </a:ext>
                <a:ext uri="{C183D7F6-B498-43B3-948B-1728B52AA6E4}">
                  <adec:decorative xmlns:adec="http://schemas.microsoft.com/office/drawing/2017/decorative" val="1"/>
                </a:ext>
              </a:extLst>
            </p:cNvPr>
            <p:cNvCxnSpPr>
              <a:cxnSpLocks/>
            </p:cNvCxnSpPr>
            <p:nvPr/>
          </p:nvCxnSpPr>
          <p:spPr>
            <a:xfrm>
              <a:off x="9683717"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DC68DE2F-0A5F-60BA-E2A6-247EF7CB8573}"/>
                </a:ext>
                <a:ext uri="{C183D7F6-B498-43B3-948B-1728B52AA6E4}">
                  <adec:decorative xmlns:adec="http://schemas.microsoft.com/office/drawing/2017/decorative" val="1"/>
                </a:ext>
              </a:extLst>
            </p:cNvPr>
            <p:cNvGrpSpPr/>
            <p:nvPr/>
          </p:nvGrpSpPr>
          <p:grpSpPr>
            <a:xfrm>
              <a:off x="2517792" y="1543050"/>
              <a:ext cx="7165925" cy="3771900"/>
              <a:chOff x="2517792" y="1651000"/>
              <a:chExt cx="7165925" cy="3771900"/>
            </a:xfrm>
          </p:grpSpPr>
          <p:cxnSp>
            <p:nvCxnSpPr>
              <p:cNvPr id="12" name="Straight Connector 11">
                <a:extLst>
                  <a:ext uri="{FF2B5EF4-FFF2-40B4-BE49-F238E27FC236}">
                    <a16:creationId xmlns:a16="http://schemas.microsoft.com/office/drawing/2014/main" id="{D2DE19A1-6F20-44CE-16E6-E01C080DB715}"/>
                  </a:ext>
                </a:extLst>
              </p:cNvPr>
              <p:cNvCxnSpPr>
                <a:cxnSpLocks/>
              </p:cNvCxnSpPr>
              <p:nvPr userDrawn="1"/>
            </p:nvCxnSpPr>
            <p:spPr>
              <a:xfrm>
                <a:off x="2527301" y="1651000"/>
                <a:ext cx="7156416"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A302056-7C77-84A9-00C4-C936CDB0EC14}"/>
                  </a:ext>
                </a:extLst>
              </p:cNvPr>
              <p:cNvCxnSpPr>
                <a:cxnSpLocks/>
              </p:cNvCxnSpPr>
              <p:nvPr userDrawn="1"/>
            </p:nvCxnSpPr>
            <p:spPr>
              <a:xfrm>
                <a:off x="2517792" y="5422900"/>
                <a:ext cx="7156416"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39240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217E5-25A9-6A62-7612-59E99834B6C2}"/>
              </a:ext>
            </a:extLst>
          </p:cNvPr>
          <p:cNvSpPr>
            <a:spLocks noGrp="1"/>
          </p:cNvSpPr>
          <p:nvPr>
            <p:ph type="title"/>
          </p:nvPr>
        </p:nvSpPr>
        <p:spPr/>
        <p:txBody>
          <a:bodyPr/>
          <a:lstStyle/>
          <a:p>
            <a:r>
              <a:rPr lang="en-US" dirty="0"/>
              <a:t>TWA</a:t>
            </a:r>
          </a:p>
        </p:txBody>
      </p:sp>
      <p:pic>
        <p:nvPicPr>
          <p:cNvPr id="9" name="Content Placeholder 8" descr="Spheres in balance">
            <a:extLst>
              <a:ext uri="{FF2B5EF4-FFF2-40B4-BE49-F238E27FC236}">
                <a16:creationId xmlns:a16="http://schemas.microsoft.com/office/drawing/2014/main" id="{A39A1F53-CC5B-5A73-700A-50938FC34379}"/>
              </a:ext>
            </a:extLst>
          </p:cNvPr>
          <p:cNvPicPr>
            <a:picLocks noGrp="1" noChangeAspect="1"/>
          </p:cNvPicPr>
          <p:nvPr>
            <p:ph sz="quarter" idx="13"/>
          </p:nvPr>
        </p:nvPicPr>
        <p:blipFill>
          <a:blip r:embed="rId3"/>
          <a:stretch>
            <a:fillRect/>
          </a:stretch>
        </p:blipFill>
        <p:spPr>
          <a:xfrm>
            <a:off x="4851400" y="1185217"/>
            <a:ext cx="6618288" cy="4487566"/>
          </a:xfrm>
        </p:spPr>
      </p:pic>
    </p:spTree>
    <p:extLst>
      <p:ext uri="{BB962C8B-B14F-4D97-AF65-F5344CB8AC3E}">
        <p14:creationId xmlns:p14="http://schemas.microsoft.com/office/powerpoint/2010/main" val="3589797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rot="16200000">
            <a:off x="-1749423" y="2290758"/>
            <a:ext cx="6276974" cy="2276477"/>
          </a:xfrm>
        </p:spPr>
        <p:txBody>
          <a:bodyPr/>
          <a:lstStyle/>
          <a:p>
            <a:r>
              <a:rPr lang="en-US" dirty="0"/>
              <a:t>Lakeesha &amp; TWA</a:t>
            </a:r>
          </a:p>
        </p:txBody>
      </p:sp>
      <p:sp>
        <p:nvSpPr>
          <p:cNvPr id="23" name="Slide Number Placeholder 22">
            <a:extLst>
              <a:ext uri="{FF2B5EF4-FFF2-40B4-BE49-F238E27FC236}">
                <a16:creationId xmlns:a16="http://schemas.microsoft.com/office/drawing/2014/main" id="{316F188B-64AC-8821-8110-7D3C46681D2D}"/>
              </a:ext>
            </a:extLst>
          </p:cNvPr>
          <p:cNvSpPr>
            <a:spLocks noGrp="1"/>
          </p:cNvSpPr>
          <p:nvPr>
            <p:ph type="sldNum" sz="quarter" idx="12"/>
          </p:nvPr>
        </p:nvSpPr>
        <p:spPr>
          <a:xfrm>
            <a:off x="2194590" y="3062287"/>
            <a:ext cx="665421" cy="766763"/>
          </a:xfrm>
        </p:spPr>
        <p:txBody>
          <a:bodyPr/>
          <a:lstStyle/>
          <a:p>
            <a:fld id="{8A7A6979-0714-4377-B894-6BE4C2D6E202}" type="slidenum">
              <a:rPr lang="en-US" smtClean="0"/>
              <a:pPr/>
              <a:t>8</a:t>
            </a:fld>
            <a:endParaRPr lang="en-US" dirty="0"/>
          </a:p>
        </p:txBody>
      </p:sp>
      <p:sp>
        <p:nvSpPr>
          <p:cNvPr id="4" name="Content Placeholder 3">
            <a:extLst>
              <a:ext uri="{FF2B5EF4-FFF2-40B4-BE49-F238E27FC236}">
                <a16:creationId xmlns:a16="http://schemas.microsoft.com/office/drawing/2014/main" id="{950677C9-3E42-427F-93B8-526692906471}"/>
              </a:ext>
            </a:extLst>
          </p:cNvPr>
          <p:cNvSpPr>
            <a:spLocks noGrp="1"/>
          </p:cNvSpPr>
          <p:nvPr>
            <p:ph sz="half" idx="2"/>
          </p:nvPr>
        </p:nvSpPr>
        <p:spPr>
          <a:xfrm>
            <a:off x="4465411" y="765810"/>
            <a:ext cx="7029933" cy="2471470"/>
          </a:xfrm>
        </p:spPr>
        <p:txBody>
          <a:bodyPr vert="horz" lIns="91440" tIns="45720" rIns="91440" bIns="45720" rtlCol="0" anchor="t">
            <a:normAutofit fontScale="92500" lnSpcReduction="20000"/>
          </a:bodyPr>
          <a:lstStyle/>
          <a:p>
            <a:pPr marL="342900" indent="-342900">
              <a:buFont typeface="Courier New" panose="02070309020205020404" pitchFamily="49" charset="0"/>
              <a:buChar char="o"/>
            </a:pPr>
            <a:r>
              <a:rPr lang="en-US" dirty="0"/>
              <a:t>Lakeesha &amp; Work</a:t>
            </a:r>
          </a:p>
          <a:p>
            <a:pPr marL="342900" indent="-342900">
              <a:buFont typeface="Courier New" panose="02070309020205020404" pitchFamily="49" charset="0"/>
              <a:buChar char="o"/>
            </a:pPr>
            <a:r>
              <a:rPr lang="en-US" dirty="0"/>
              <a:t>Meet each other's requirements</a:t>
            </a:r>
          </a:p>
          <a:p>
            <a:pPr marL="571500" lvl="1" indent="-342900">
              <a:buFont typeface="Courier New" panose="02070309020205020404" pitchFamily="49" charset="0"/>
              <a:buChar char="o"/>
            </a:pPr>
            <a:r>
              <a:rPr lang="en-US" dirty="0"/>
              <a:t>	Flexibility</a:t>
            </a:r>
          </a:p>
          <a:p>
            <a:pPr marL="571500" lvl="1" indent="-342900">
              <a:buFont typeface="Courier New" panose="02070309020205020404" pitchFamily="49" charset="0"/>
              <a:buChar char="o"/>
            </a:pPr>
            <a:r>
              <a:rPr lang="en-US" dirty="0"/>
              <a:t>	Work life balance</a:t>
            </a:r>
          </a:p>
          <a:p>
            <a:pPr marL="571500" lvl="1" indent="-342900">
              <a:buFont typeface="Courier New" panose="02070309020205020404" pitchFamily="49" charset="0"/>
              <a:buChar char="o"/>
            </a:pPr>
            <a:r>
              <a:rPr lang="en-US" dirty="0"/>
              <a:t>	Compensation</a:t>
            </a:r>
          </a:p>
          <a:p>
            <a:pPr marL="571500" lvl="1" indent="-342900">
              <a:buFont typeface="Courier New" panose="02070309020205020404" pitchFamily="49" charset="0"/>
              <a:buChar char="o"/>
            </a:pPr>
            <a:r>
              <a:rPr lang="en-US" dirty="0"/>
              <a:t>	Benefits</a:t>
            </a:r>
          </a:p>
        </p:txBody>
      </p:sp>
      <p:sp>
        <p:nvSpPr>
          <p:cNvPr id="5" name="Content Placeholder 4">
            <a:extLst>
              <a:ext uri="{FF2B5EF4-FFF2-40B4-BE49-F238E27FC236}">
                <a16:creationId xmlns:a16="http://schemas.microsoft.com/office/drawing/2014/main" id="{BDB9D020-1E25-453D-83DF-1420ACD3968D}"/>
              </a:ext>
            </a:extLst>
          </p:cNvPr>
          <p:cNvSpPr>
            <a:spLocks noGrp="1"/>
          </p:cNvSpPr>
          <p:nvPr>
            <p:ph sz="half" idx="14"/>
          </p:nvPr>
        </p:nvSpPr>
        <p:spPr>
          <a:xfrm>
            <a:off x="4465411" y="3599130"/>
            <a:ext cx="7029933" cy="2471470"/>
          </a:xfrm>
        </p:spPr>
        <p:txBody>
          <a:bodyPr vert="horz" lIns="91440" tIns="45720" rIns="91440" bIns="45720" rtlCol="0" anchor="t">
            <a:normAutofit/>
          </a:bodyPr>
          <a:lstStyle/>
          <a:p>
            <a:pPr marL="285750" indent="-285750">
              <a:buFont typeface="Wingdings" panose="05000000000000000000" pitchFamily="2" charset="2"/>
              <a:buChar char="§"/>
            </a:pPr>
            <a:r>
              <a:rPr lang="en-US" sz="1600" dirty="0">
                <a:solidFill>
                  <a:srgbClr val="333333"/>
                </a:solidFill>
                <a:latin typeface="Open Sans" panose="020B0606030504020204" pitchFamily="34" charset="0"/>
              </a:rPr>
              <a:t>P</a:t>
            </a:r>
            <a:r>
              <a:rPr lang="en-US" sz="1600" b="0" i="0" dirty="0">
                <a:solidFill>
                  <a:srgbClr val="333333"/>
                </a:solidFill>
                <a:effectLst/>
                <a:latin typeface="Open Sans" panose="020B0606030504020204" pitchFamily="34" charset="0"/>
              </a:rPr>
              <a:t>rocess of achieving and maintaining correspondence.</a:t>
            </a:r>
          </a:p>
          <a:p>
            <a:pPr marL="285750" indent="-285750">
              <a:buFont typeface="Wingdings" panose="05000000000000000000" pitchFamily="2" charset="2"/>
              <a:buChar char="§"/>
            </a:pPr>
            <a:r>
              <a:rPr lang="en-US" sz="1600" b="0" i="0" dirty="0">
                <a:solidFill>
                  <a:srgbClr val="333333"/>
                </a:solidFill>
                <a:effectLst/>
                <a:latin typeface="Open Sans" panose="020B0606030504020204" pitchFamily="34" charset="0"/>
              </a:rPr>
              <a:t>Satisfaction and satisfactoriness result in tenure</a:t>
            </a:r>
          </a:p>
          <a:p>
            <a:pPr marL="285750" indent="-285750">
              <a:buFont typeface="Wingdings" panose="05000000000000000000" pitchFamily="2" charset="2"/>
              <a:buChar char="§"/>
            </a:pPr>
            <a:r>
              <a:rPr lang="en-US" sz="1600" dirty="0">
                <a:solidFill>
                  <a:srgbClr val="333333"/>
                </a:solidFill>
                <a:latin typeface="Open Sans" panose="020B0606030504020204" pitchFamily="34" charset="0"/>
              </a:rPr>
              <a:t>Alignment</a:t>
            </a:r>
            <a:endParaRPr lang="en-US" sz="1600" dirty="0"/>
          </a:p>
        </p:txBody>
      </p:sp>
    </p:spTree>
    <p:extLst>
      <p:ext uri="{BB962C8B-B14F-4D97-AF65-F5344CB8AC3E}">
        <p14:creationId xmlns:p14="http://schemas.microsoft.com/office/powerpoint/2010/main" val="2563119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674DE4-E247-6221-003F-F5EDF18C756B}"/>
              </a:ext>
            </a:extLst>
          </p:cNvPr>
          <p:cNvSpPr>
            <a:spLocks noGrp="1"/>
          </p:cNvSpPr>
          <p:nvPr>
            <p:ph type="title"/>
          </p:nvPr>
        </p:nvSpPr>
        <p:spPr>
          <a:xfrm rot="16200000">
            <a:off x="-1749423" y="2290758"/>
            <a:ext cx="6276974" cy="2276477"/>
          </a:xfrm>
        </p:spPr>
        <p:txBody>
          <a:bodyPr/>
          <a:lstStyle/>
          <a:p>
            <a:r>
              <a:rPr lang="en-US" dirty="0"/>
              <a:t>Information needed</a:t>
            </a:r>
          </a:p>
        </p:txBody>
      </p:sp>
      <p:sp>
        <p:nvSpPr>
          <p:cNvPr id="2" name="Content Placeholder 1">
            <a:extLst>
              <a:ext uri="{FF2B5EF4-FFF2-40B4-BE49-F238E27FC236}">
                <a16:creationId xmlns:a16="http://schemas.microsoft.com/office/drawing/2014/main" id="{CA15DA1B-2DD8-6AFE-6EA4-2C08AE195716}"/>
              </a:ext>
            </a:extLst>
          </p:cNvPr>
          <p:cNvSpPr>
            <a:spLocks noGrp="1"/>
          </p:cNvSpPr>
          <p:nvPr>
            <p:ph sz="half" idx="2"/>
          </p:nvPr>
        </p:nvSpPr>
        <p:spPr>
          <a:xfrm>
            <a:off x="2860011" y="1442720"/>
            <a:ext cx="8041669" cy="3952240"/>
          </a:xfrm>
        </p:spPr>
        <p:txBody>
          <a:bodyPr>
            <a:normAutofit/>
          </a:bodyPr>
          <a:lstStyle/>
          <a:p>
            <a:r>
              <a:rPr lang="en-US" sz="2800" b="0" i="0" dirty="0">
                <a:solidFill>
                  <a:srgbClr val="001D35"/>
                </a:solidFill>
                <a:effectLst/>
                <a:latin typeface="Google Sans"/>
              </a:rPr>
              <a:t>skills, </a:t>
            </a:r>
          </a:p>
          <a:p>
            <a:r>
              <a:rPr lang="en-US" sz="2800" b="0" i="0" dirty="0">
                <a:solidFill>
                  <a:srgbClr val="001D35"/>
                </a:solidFill>
                <a:effectLst/>
                <a:latin typeface="Google Sans"/>
              </a:rPr>
              <a:t>interests, </a:t>
            </a:r>
          </a:p>
          <a:p>
            <a:r>
              <a:rPr lang="en-US" sz="2800" b="0" i="0" dirty="0">
                <a:solidFill>
                  <a:srgbClr val="001D35"/>
                </a:solidFill>
                <a:effectLst/>
                <a:latin typeface="Google Sans"/>
              </a:rPr>
              <a:t>values,</a:t>
            </a:r>
          </a:p>
          <a:p>
            <a:r>
              <a:rPr lang="en-US" sz="2800" b="0" i="0" dirty="0">
                <a:solidFill>
                  <a:srgbClr val="001D35"/>
                </a:solidFill>
                <a:effectLst/>
                <a:latin typeface="Google Sans"/>
              </a:rPr>
              <a:t>personality traits</a:t>
            </a:r>
          </a:p>
          <a:p>
            <a:endParaRPr lang="en-US" dirty="0">
              <a:solidFill>
                <a:srgbClr val="001D35"/>
              </a:solidFill>
              <a:latin typeface="Google Sans"/>
            </a:endParaRPr>
          </a:p>
          <a:p>
            <a:endParaRPr lang="en-US" b="0" i="0" dirty="0">
              <a:solidFill>
                <a:srgbClr val="001D35"/>
              </a:solidFill>
              <a:effectLst/>
              <a:latin typeface="Google Sans"/>
            </a:endParaRPr>
          </a:p>
          <a:p>
            <a:pPr marL="0" indent="0">
              <a:buNone/>
            </a:pPr>
            <a:endParaRPr lang="en-US" dirty="0">
              <a:solidFill>
                <a:srgbClr val="001D35"/>
              </a:solidFill>
              <a:latin typeface="Google Sans"/>
            </a:endParaRPr>
          </a:p>
        </p:txBody>
      </p:sp>
      <p:sp>
        <p:nvSpPr>
          <p:cNvPr id="5" name="Slide Number Placeholder 4">
            <a:extLst>
              <a:ext uri="{FF2B5EF4-FFF2-40B4-BE49-F238E27FC236}">
                <a16:creationId xmlns:a16="http://schemas.microsoft.com/office/drawing/2014/main" id="{B7658589-7CC8-7CCC-8CCB-9E7FD0498EE6}"/>
              </a:ext>
            </a:extLst>
          </p:cNvPr>
          <p:cNvSpPr>
            <a:spLocks noGrp="1"/>
          </p:cNvSpPr>
          <p:nvPr>
            <p:ph type="sldNum" sz="quarter" idx="12"/>
          </p:nvPr>
        </p:nvSpPr>
        <p:spPr/>
        <p:txBody>
          <a:bodyPr/>
          <a:lstStyle/>
          <a:p>
            <a:fld id="{8A7A6979-0714-4377-B894-6BE4C2D6E202}" type="slidenum">
              <a:rPr lang="en-US" smtClean="0"/>
              <a:pPr/>
              <a:t>9</a:t>
            </a:fld>
            <a:endParaRPr lang="en-US" dirty="0"/>
          </a:p>
        </p:txBody>
      </p:sp>
      <p:sp>
        <p:nvSpPr>
          <p:cNvPr id="6" name="Action Button: Help 5">
            <a:hlinkClick r:id="" action="ppaction://noaction" highlightClick="1"/>
            <a:extLst>
              <a:ext uri="{FF2B5EF4-FFF2-40B4-BE49-F238E27FC236}">
                <a16:creationId xmlns:a16="http://schemas.microsoft.com/office/drawing/2014/main" id="{4620AEFC-6B02-47E8-71DE-C87CC3847211}"/>
              </a:ext>
            </a:extLst>
          </p:cNvPr>
          <p:cNvSpPr/>
          <p:nvPr/>
        </p:nvSpPr>
        <p:spPr>
          <a:xfrm>
            <a:off x="7000240" y="1564640"/>
            <a:ext cx="3362960" cy="2834640"/>
          </a:xfrm>
          <a:prstGeom prst="actionButtonHelp">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1089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191A4-7839-4F63-B17C-7C366C59488C}"/>
              </a:ext>
            </a:extLst>
          </p:cNvPr>
          <p:cNvSpPr>
            <a:spLocks noGrp="1"/>
          </p:cNvSpPr>
          <p:nvPr>
            <p:ph type="title"/>
          </p:nvPr>
        </p:nvSpPr>
        <p:spPr>
          <a:xfrm rot="16200000">
            <a:off x="-1749423" y="2290758"/>
            <a:ext cx="6276974" cy="2276477"/>
          </a:xfrm>
        </p:spPr>
        <p:txBody>
          <a:bodyPr/>
          <a:lstStyle/>
          <a:p>
            <a:r>
              <a:rPr lang="en-US" dirty="0"/>
              <a:t>Applied Assessment</a:t>
            </a:r>
          </a:p>
        </p:txBody>
      </p:sp>
      <p:sp>
        <p:nvSpPr>
          <p:cNvPr id="20" name="Slide Number Placeholder 19">
            <a:extLst>
              <a:ext uri="{FF2B5EF4-FFF2-40B4-BE49-F238E27FC236}">
                <a16:creationId xmlns:a16="http://schemas.microsoft.com/office/drawing/2014/main" id="{C6E3A828-4C37-B3D3-4A6A-EAD9AC3E71A8}"/>
              </a:ext>
            </a:extLst>
          </p:cNvPr>
          <p:cNvSpPr>
            <a:spLocks noGrp="1"/>
          </p:cNvSpPr>
          <p:nvPr>
            <p:ph type="sldNum" sz="quarter" idx="12"/>
          </p:nvPr>
        </p:nvSpPr>
        <p:spPr>
          <a:xfrm>
            <a:off x="2194590" y="3062287"/>
            <a:ext cx="665421" cy="766763"/>
          </a:xfrm>
        </p:spPr>
        <p:txBody>
          <a:bodyPr/>
          <a:lstStyle/>
          <a:p>
            <a:fld id="{8A7A6979-0714-4377-B894-6BE4C2D6E202}" type="slidenum">
              <a:rPr lang="en-US" smtClean="0"/>
              <a:pPr/>
              <a:t>10</a:t>
            </a:fld>
            <a:endParaRPr lang="en-US" dirty="0"/>
          </a:p>
        </p:txBody>
      </p:sp>
      <p:sp>
        <p:nvSpPr>
          <p:cNvPr id="5" name="Table Placeholder 4">
            <a:extLst>
              <a:ext uri="{FF2B5EF4-FFF2-40B4-BE49-F238E27FC236}">
                <a16:creationId xmlns:a16="http://schemas.microsoft.com/office/drawing/2014/main" id="{AE49D46D-9905-EC3B-6868-1B15C2768A2A}"/>
              </a:ext>
            </a:extLst>
          </p:cNvPr>
          <p:cNvSpPr>
            <a:spLocks noGrp="1"/>
          </p:cNvSpPr>
          <p:nvPr>
            <p:ph type="tbl" sz="quarter" idx="13"/>
          </p:nvPr>
        </p:nvSpPr>
        <p:spPr>
          <a:xfrm>
            <a:off x="4582160" y="558800"/>
            <a:ext cx="6913184" cy="5712460"/>
          </a:xfrm>
        </p:spPr>
        <p:txBody>
          <a:bodyPr/>
          <a:lstStyle/>
          <a:p>
            <a:r>
              <a:rPr lang="en-US" b="1" dirty="0"/>
              <a:t>ONET Interest Profiler:</a:t>
            </a:r>
          </a:p>
          <a:p>
            <a:r>
              <a:rPr lang="en-US" b="0" i="0" dirty="0">
                <a:solidFill>
                  <a:srgbClr val="474747"/>
                </a:solidFill>
                <a:effectLst/>
                <a:latin typeface="Google Sans"/>
              </a:rPr>
              <a:t>helps you decide what kinds of careers you might want to explore.</a:t>
            </a:r>
            <a:endParaRPr lang="en-US" dirty="0"/>
          </a:p>
          <a:p>
            <a:endParaRPr lang="en-US" dirty="0"/>
          </a:p>
          <a:p>
            <a:endParaRPr lang="en-US" dirty="0"/>
          </a:p>
          <a:p>
            <a:pPr algn="l">
              <a:lnSpc>
                <a:spcPts val="1650"/>
              </a:lnSpc>
              <a:spcBef>
                <a:spcPts val="750"/>
              </a:spcBef>
              <a:spcAft>
                <a:spcPts val="600"/>
              </a:spcAft>
              <a:buFont typeface="Arial" panose="020B0604020202020204" pitchFamily="34" charset="0"/>
              <a:buChar char="•"/>
            </a:pPr>
            <a:r>
              <a:rPr lang="en-US" b="1" i="0" dirty="0">
                <a:solidFill>
                  <a:srgbClr val="001D35"/>
                </a:solidFill>
                <a:effectLst/>
                <a:latin typeface="Google Sans"/>
              </a:rPr>
              <a:t>Myers-Briggs Type Indicator (MBTI):</a:t>
            </a:r>
            <a:endParaRPr lang="en-US" b="0" i="0" dirty="0">
              <a:solidFill>
                <a:srgbClr val="001D35"/>
              </a:solidFill>
              <a:effectLst/>
              <a:latin typeface="Google Sans"/>
            </a:endParaRPr>
          </a:p>
          <a:p>
            <a:pPr algn="l">
              <a:lnSpc>
                <a:spcPts val="1650"/>
              </a:lnSpc>
              <a:spcBef>
                <a:spcPts val="750"/>
              </a:spcBef>
              <a:spcAft>
                <a:spcPts val="600"/>
              </a:spcAft>
              <a:buFont typeface="Arial" panose="020B0604020202020204" pitchFamily="34" charset="0"/>
              <a:buChar char="•"/>
            </a:pPr>
            <a:r>
              <a:rPr lang="en-US" b="0" i="0" dirty="0">
                <a:solidFill>
                  <a:srgbClr val="545D7E"/>
                </a:solidFill>
                <a:effectLst/>
                <a:latin typeface="Google Sans"/>
              </a:rPr>
              <a:t>Assesses personality preferences and provides insights into how individuals approach the world. </a:t>
            </a:r>
          </a:p>
          <a:p>
            <a:endParaRPr lang="en-US" dirty="0"/>
          </a:p>
          <a:p>
            <a:endParaRPr lang="en-US" dirty="0"/>
          </a:p>
          <a:p>
            <a:endParaRPr lang="en-US" dirty="0"/>
          </a:p>
          <a:p>
            <a:endParaRPr lang="en-US" dirty="0"/>
          </a:p>
        </p:txBody>
      </p:sp>
      <p:pic>
        <p:nvPicPr>
          <p:cNvPr id="6" name="Picture 5" descr="A yellow triangle sign with a person digging a rock&#10;&#10;AI-generated content may be incorrect.">
            <a:extLst>
              <a:ext uri="{FF2B5EF4-FFF2-40B4-BE49-F238E27FC236}">
                <a16:creationId xmlns:a16="http://schemas.microsoft.com/office/drawing/2014/main" id="{89C5A8C7-8292-CBFE-7DA1-1B068393A045}"/>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095999" y="3445668"/>
            <a:ext cx="2809407" cy="2564823"/>
          </a:xfrm>
          <a:prstGeom prst="rect">
            <a:avLst/>
          </a:prstGeom>
        </p:spPr>
      </p:pic>
    </p:spTree>
    <p:extLst>
      <p:ext uri="{BB962C8B-B14F-4D97-AF65-F5344CB8AC3E}">
        <p14:creationId xmlns:p14="http://schemas.microsoft.com/office/powerpoint/2010/main" val="858354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1A202-23A3-4F3A-AA92-0172C8D2DA06}"/>
              </a:ext>
            </a:extLst>
          </p:cNvPr>
          <p:cNvSpPr>
            <a:spLocks noGrp="1"/>
          </p:cNvSpPr>
          <p:nvPr>
            <p:ph type="title"/>
          </p:nvPr>
        </p:nvSpPr>
        <p:spPr>
          <a:xfrm rot="16200000">
            <a:off x="-1749423" y="2290758"/>
            <a:ext cx="6276974" cy="2276477"/>
          </a:xfrm>
        </p:spPr>
        <p:txBody>
          <a:bodyPr/>
          <a:lstStyle/>
          <a:p>
            <a:r>
              <a:rPr lang="en-US" dirty="0"/>
              <a:t>Career Resources</a:t>
            </a:r>
          </a:p>
        </p:txBody>
      </p:sp>
      <p:sp>
        <p:nvSpPr>
          <p:cNvPr id="9" name="Slide Number Placeholder 8">
            <a:extLst>
              <a:ext uri="{FF2B5EF4-FFF2-40B4-BE49-F238E27FC236}">
                <a16:creationId xmlns:a16="http://schemas.microsoft.com/office/drawing/2014/main" id="{BC5FE798-07B0-EAD2-2F50-0A7310533280}"/>
              </a:ext>
            </a:extLst>
          </p:cNvPr>
          <p:cNvSpPr>
            <a:spLocks noGrp="1"/>
          </p:cNvSpPr>
          <p:nvPr>
            <p:ph type="sldNum" sz="quarter" idx="12"/>
          </p:nvPr>
        </p:nvSpPr>
        <p:spPr>
          <a:xfrm>
            <a:off x="2194590" y="3062287"/>
            <a:ext cx="665421" cy="766763"/>
          </a:xfrm>
        </p:spPr>
        <p:txBody>
          <a:bodyPr/>
          <a:lstStyle/>
          <a:p>
            <a:fld id="{8A7A6979-0714-4377-B894-6BE4C2D6E202}" type="slidenum">
              <a:rPr lang="en-US" smtClean="0"/>
              <a:pPr/>
              <a:t>11</a:t>
            </a:fld>
            <a:endParaRPr lang="en-US" dirty="0"/>
          </a:p>
        </p:txBody>
      </p:sp>
      <p:sp>
        <p:nvSpPr>
          <p:cNvPr id="3" name="Content Placeholder 2">
            <a:extLst>
              <a:ext uri="{FF2B5EF4-FFF2-40B4-BE49-F238E27FC236}">
                <a16:creationId xmlns:a16="http://schemas.microsoft.com/office/drawing/2014/main" id="{7B943E7C-A74D-4CB3-844B-51917C88C95F}"/>
              </a:ext>
            </a:extLst>
          </p:cNvPr>
          <p:cNvSpPr>
            <a:spLocks noGrp="1"/>
          </p:cNvSpPr>
          <p:nvPr>
            <p:ph sz="quarter" idx="13"/>
          </p:nvPr>
        </p:nvSpPr>
        <p:spPr>
          <a:xfrm>
            <a:off x="4108481" y="892176"/>
            <a:ext cx="4578319" cy="5073648"/>
          </a:xfrm>
        </p:spPr>
        <p:txBody>
          <a:bodyPr vert="horz" lIns="91440" tIns="45720" rIns="91440" bIns="45720" rtlCol="0" anchor="ctr">
            <a:normAutofit/>
          </a:bodyPr>
          <a:lstStyle/>
          <a:p>
            <a:r>
              <a:rPr lang="en-US" sz="2400" dirty="0" err="1"/>
              <a:t>Worksource</a:t>
            </a:r>
            <a:r>
              <a:rPr lang="en-US" sz="2400" dirty="0"/>
              <a:t> Oregon</a:t>
            </a:r>
          </a:p>
          <a:p>
            <a:r>
              <a:rPr lang="en-US" sz="2400" dirty="0"/>
              <a:t>Portland Community College Opportunity Center</a:t>
            </a:r>
          </a:p>
          <a:p>
            <a:r>
              <a:rPr lang="en-US" sz="2400" dirty="0"/>
              <a:t>Online: Indeed, Linked In, </a:t>
            </a:r>
            <a:r>
              <a:rPr lang="en-US" sz="2400" dirty="0" err="1"/>
              <a:t>Onet</a:t>
            </a:r>
            <a:r>
              <a:rPr lang="en-US" sz="2400" dirty="0"/>
              <a:t>, Myers-Brigg </a:t>
            </a:r>
          </a:p>
        </p:txBody>
      </p:sp>
      <p:pic>
        <p:nvPicPr>
          <p:cNvPr id="10" name="Picture Placeholder 9" descr="People at a job interview">
            <a:extLst>
              <a:ext uri="{FF2B5EF4-FFF2-40B4-BE49-F238E27FC236}">
                <a16:creationId xmlns:a16="http://schemas.microsoft.com/office/drawing/2014/main" id="{E03A52AD-920D-2A27-F35D-9F94AAD31732}"/>
              </a:ext>
            </a:extLst>
          </p:cNvPr>
          <p:cNvPicPr>
            <a:picLocks noGrp="1" noChangeAspect="1"/>
          </p:cNvPicPr>
          <p:nvPr>
            <p:ph type="pic" sz="quarter" idx="14"/>
          </p:nvPr>
        </p:nvPicPr>
        <p:blipFill rotWithShape="1">
          <a:blip r:embed="rId3" cstate="print">
            <a:duotone>
              <a:schemeClr val="accent4">
                <a:shade val="45000"/>
                <a:satMod val="135000"/>
              </a:schemeClr>
              <a:prstClr val="white"/>
            </a:duotone>
            <a:alphaModFix amt="35000"/>
            <a:extLst>
              <a:ext uri="{28A0092B-C50C-407E-A947-70E740481C1C}">
                <a14:useLocalDpi xmlns:a14="http://schemas.microsoft.com/office/drawing/2010/main"/>
              </a:ext>
            </a:extLst>
          </a:blip>
          <a:srcRect/>
          <a:stretch/>
        </p:blipFill>
        <p:spPr>
          <a:xfrm>
            <a:off x="9042400" y="892176"/>
            <a:ext cx="2430462" cy="5073648"/>
          </a:xfrm>
        </p:spPr>
      </p:pic>
    </p:spTree>
    <p:extLst>
      <p:ext uri="{BB962C8B-B14F-4D97-AF65-F5344CB8AC3E}">
        <p14:creationId xmlns:p14="http://schemas.microsoft.com/office/powerpoint/2010/main" val="445070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rot="16200000">
            <a:off x="-1749423" y="2290758"/>
            <a:ext cx="6276974" cy="2276477"/>
          </a:xfrm>
        </p:spPr>
        <p:txBody>
          <a:bodyPr/>
          <a:lstStyle/>
          <a:p>
            <a:r>
              <a:rPr lang="en-US" dirty="0"/>
              <a:t>Ethics</a:t>
            </a:r>
          </a:p>
        </p:txBody>
      </p:sp>
      <p:sp>
        <p:nvSpPr>
          <p:cNvPr id="23" name="Slide Number Placeholder 22">
            <a:extLst>
              <a:ext uri="{FF2B5EF4-FFF2-40B4-BE49-F238E27FC236}">
                <a16:creationId xmlns:a16="http://schemas.microsoft.com/office/drawing/2014/main" id="{316F188B-64AC-8821-8110-7D3C46681D2D}"/>
              </a:ext>
            </a:extLst>
          </p:cNvPr>
          <p:cNvSpPr>
            <a:spLocks noGrp="1"/>
          </p:cNvSpPr>
          <p:nvPr>
            <p:ph type="sldNum" sz="quarter" idx="12"/>
          </p:nvPr>
        </p:nvSpPr>
        <p:spPr>
          <a:xfrm>
            <a:off x="2194590" y="3062287"/>
            <a:ext cx="665421" cy="766763"/>
          </a:xfrm>
        </p:spPr>
        <p:txBody>
          <a:bodyPr/>
          <a:lstStyle/>
          <a:p>
            <a:fld id="{8A7A6979-0714-4377-B894-6BE4C2D6E202}" type="slidenum">
              <a:rPr lang="en-US" smtClean="0"/>
              <a:pPr/>
              <a:t>12</a:t>
            </a:fld>
            <a:endParaRPr lang="en-US" dirty="0"/>
          </a:p>
        </p:txBody>
      </p:sp>
      <p:sp>
        <p:nvSpPr>
          <p:cNvPr id="4" name="Content Placeholder 3">
            <a:extLst>
              <a:ext uri="{FF2B5EF4-FFF2-40B4-BE49-F238E27FC236}">
                <a16:creationId xmlns:a16="http://schemas.microsoft.com/office/drawing/2014/main" id="{950677C9-3E42-427F-93B8-526692906471}"/>
              </a:ext>
            </a:extLst>
          </p:cNvPr>
          <p:cNvSpPr>
            <a:spLocks noGrp="1"/>
          </p:cNvSpPr>
          <p:nvPr>
            <p:ph sz="half" idx="2"/>
          </p:nvPr>
        </p:nvSpPr>
        <p:spPr>
          <a:xfrm>
            <a:off x="2732809" y="675409"/>
            <a:ext cx="8977745" cy="5631873"/>
          </a:xfrm>
        </p:spPr>
        <p:txBody>
          <a:bodyPr vert="horz" lIns="91440" tIns="45720" rIns="91440" bIns="45720" rtlCol="0" anchor="t">
            <a:normAutofit/>
          </a:bodyPr>
          <a:lstStyle/>
          <a:p>
            <a:pPr marL="0" indent="0" algn="ctr">
              <a:buNone/>
            </a:pPr>
            <a:r>
              <a:rPr lang="en-US" sz="3200" dirty="0"/>
              <a:t>Respect for Autonomy</a:t>
            </a:r>
          </a:p>
          <a:p>
            <a:pPr marL="0" indent="0" algn="ctr">
              <a:buNone/>
            </a:pPr>
            <a:r>
              <a:rPr lang="en-US" sz="3200" dirty="0"/>
              <a:t> Supporting the worth, dignity, potential, and uniqueness of everyone; and</a:t>
            </a:r>
          </a:p>
          <a:p>
            <a:pPr marL="0" indent="0" algn="ctr">
              <a:buNone/>
            </a:pPr>
            <a:r>
              <a:rPr lang="en-US" sz="3200" dirty="0"/>
              <a:t>Honoring diversity and promoting social justice</a:t>
            </a:r>
          </a:p>
        </p:txBody>
      </p:sp>
      <p:pic>
        <p:nvPicPr>
          <p:cNvPr id="10" name="Picture 9" descr="Woman walking in office">
            <a:extLst>
              <a:ext uri="{FF2B5EF4-FFF2-40B4-BE49-F238E27FC236}">
                <a16:creationId xmlns:a16="http://schemas.microsoft.com/office/drawing/2014/main" id="{C33C35E9-BBD2-AD05-7D6F-D7A0B90E02D0}"/>
              </a:ext>
            </a:extLst>
          </p:cNvPr>
          <p:cNvPicPr>
            <a:picLocks noChangeAspect="1"/>
          </p:cNvPicPr>
          <p:nvPr/>
        </p:nvPicPr>
        <p:blipFill>
          <a:blip r:embed="rId3"/>
          <a:stretch>
            <a:fillRect/>
          </a:stretch>
        </p:blipFill>
        <p:spPr>
          <a:xfrm>
            <a:off x="4803776" y="3339982"/>
            <a:ext cx="4640876" cy="3123163"/>
          </a:xfrm>
          <a:prstGeom prst="rect">
            <a:avLst/>
          </a:prstGeom>
        </p:spPr>
      </p:pic>
    </p:spTree>
    <p:extLst>
      <p:ext uri="{BB962C8B-B14F-4D97-AF65-F5344CB8AC3E}">
        <p14:creationId xmlns:p14="http://schemas.microsoft.com/office/powerpoint/2010/main" val="3855623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650E11-FBD3-8189-BE39-4CF833FE1AC3}"/>
              </a:ext>
            </a:extLst>
          </p:cNvPr>
          <p:cNvSpPr>
            <a:spLocks noGrp="1"/>
          </p:cNvSpPr>
          <p:nvPr>
            <p:ph type="title"/>
          </p:nvPr>
        </p:nvSpPr>
        <p:spPr/>
        <p:txBody>
          <a:bodyPr/>
          <a:lstStyle/>
          <a:p>
            <a:r>
              <a:rPr lang="en-US" dirty="0"/>
              <a:t>Career Path</a:t>
            </a:r>
          </a:p>
        </p:txBody>
      </p:sp>
      <p:sp>
        <p:nvSpPr>
          <p:cNvPr id="4" name="Text Placeholder 3">
            <a:extLst>
              <a:ext uri="{FF2B5EF4-FFF2-40B4-BE49-F238E27FC236}">
                <a16:creationId xmlns:a16="http://schemas.microsoft.com/office/drawing/2014/main" id="{0E23A042-B7B3-1536-93E8-06A6D7B947DB}"/>
              </a:ext>
            </a:extLst>
          </p:cNvPr>
          <p:cNvSpPr>
            <a:spLocks noGrp="1"/>
          </p:cNvSpPr>
          <p:nvPr>
            <p:ph sz="quarter" idx="13"/>
          </p:nvPr>
        </p:nvSpPr>
        <p:spPr/>
        <p:txBody>
          <a:bodyPr>
            <a:normAutofit fontScale="85000" lnSpcReduction="10000"/>
          </a:bodyPr>
          <a:lstStyle/>
          <a:p>
            <a:pPr marL="457200" indent="-457200" algn="l">
              <a:buFont typeface="+mj-lt"/>
              <a:buAutoNum type="arabicPeriod"/>
            </a:pPr>
            <a:r>
              <a:rPr lang="en-US" dirty="0"/>
              <a:t>Initial Assessment</a:t>
            </a:r>
          </a:p>
          <a:p>
            <a:pPr marL="457200" indent="-457200" algn="l">
              <a:buFont typeface="+mj-lt"/>
              <a:buAutoNum type="arabicPeriod"/>
            </a:pPr>
            <a:r>
              <a:rPr lang="en-US" dirty="0"/>
              <a:t>Mental Health Check In</a:t>
            </a:r>
          </a:p>
          <a:p>
            <a:pPr marL="457200" indent="-457200" algn="l">
              <a:buFont typeface="+mj-lt"/>
              <a:buAutoNum type="arabicPeriod"/>
            </a:pPr>
            <a:r>
              <a:rPr lang="en-US" dirty="0" err="1"/>
              <a:t>Onet</a:t>
            </a:r>
            <a:r>
              <a:rPr lang="en-US" dirty="0"/>
              <a:t> and Myer Briggs </a:t>
            </a:r>
          </a:p>
          <a:p>
            <a:pPr marL="457200" indent="-457200" algn="l">
              <a:buFont typeface="+mj-lt"/>
              <a:buAutoNum type="arabicPeriod"/>
            </a:pPr>
            <a:r>
              <a:rPr lang="en-US" dirty="0"/>
              <a:t>Results and planning for job searching</a:t>
            </a:r>
          </a:p>
        </p:txBody>
      </p:sp>
    </p:spTree>
    <p:extLst>
      <p:ext uri="{BB962C8B-B14F-4D97-AF65-F5344CB8AC3E}">
        <p14:creationId xmlns:p14="http://schemas.microsoft.com/office/powerpoint/2010/main" val="1452334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AE308-3076-43DB-B834-DA0B0AE19AF9}"/>
              </a:ext>
            </a:extLst>
          </p:cNvPr>
          <p:cNvSpPr>
            <a:spLocks noGrp="1"/>
          </p:cNvSpPr>
          <p:nvPr>
            <p:ph type="title"/>
          </p:nvPr>
        </p:nvSpPr>
        <p:spPr>
          <a:xfrm>
            <a:off x="2379038" y="84083"/>
            <a:ext cx="7156415" cy="1740548"/>
          </a:xfrm>
        </p:spPr>
        <p:txBody>
          <a:bodyPr anchor="ctr"/>
          <a:lstStyle/>
          <a:p>
            <a:r>
              <a:rPr lang="en-US" dirty="0"/>
              <a:t>References</a:t>
            </a:r>
          </a:p>
        </p:txBody>
      </p:sp>
      <p:sp>
        <p:nvSpPr>
          <p:cNvPr id="3" name="Content Placeholder 2">
            <a:extLst>
              <a:ext uri="{FF2B5EF4-FFF2-40B4-BE49-F238E27FC236}">
                <a16:creationId xmlns:a16="http://schemas.microsoft.com/office/drawing/2014/main" id="{BABC2CE0-8806-4B2A-A10A-32984D317434}"/>
              </a:ext>
            </a:extLst>
          </p:cNvPr>
          <p:cNvSpPr>
            <a:spLocks noGrp="1"/>
          </p:cNvSpPr>
          <p:nvPr>
            <p:ph sz="quarter" idx="13"/>
          </p:nvPr>
        </p:nvSpPr>
        <p:spPr>
          <a:xfrm>
            <a:off x="262647" y="1507787"/>
            <a:ext cx="11624553" cy="4980563"/>
          </a:xfrm>
        </p:spPr>
        <p:txBody>
          <a:bodyPr>
            <a:normAutofit fontScale="92500"/>
          </a:bodyPr>
          <a:lstStyle/>
          <a:p>
            <a:pPr indent="-457200" algn="l">
              <a:lnSpc>
                <a:spcPct val="100000"/>
              </a:lnSpc>
            </a:pPr>
            <a:r>
              <a:rPr lang="en-US" sz="1500" dirty="0">
                <a:solidFill>
                  <a:schemeClr val="tx1"/>
                </a:solidFill>
                <a:effectLst/>
              </a:rPr>
              <a:t>ACA code of Ethics - American Counseling Association. (2014). https://www.counseling.org/resources/aca-code-of-ethics.pdf </a:t>
            </a:r>
          </a:p>
          <a:p>
            <a:pPr indent="-457200" algn="l">
              <a:lnSpc>
                <a:spcPct val="100000"/>
              </a:lnSpc>
            </a:pPr>
            <a:endParaRPr lang="en-US" sz="1500" i="0" dirty="0">
              <a:solidFill>
                <a:schemeClr val="tx1"/>
              </a:solidFill>
              <a:effectLst/>
            </a:endParaRPr>
          </a:p>
          <a:p>
            <a:pPr indent="-457200" algn="l">
              <a:lnSpc>
                <a:spcPct val="100000"/>
              </a:lnSpc>
            </a:pPr>
            <a:r>
              <a:rPr lang="en-US" sz="1500" dirty="0">
                <a:solidFill>
                  <a:schemeClr val="tx1"/>
                </a:solidFill>
              </a:rPr>
              <a:t>B</a:t>
            </a:r>
            <a:r>
              <a:rPr lang="en-US" sz="1500" i="0" dirty="0">
                <a:solidFill>
                  <a:schemeClr val="tx1"/>
                </a:solidFill>
                <a:effectLst/>
              </a:rPr>
              <a:t>ean, H., Softas-Nall, L., Eberle, K. M., &amp; Paul, J. A. (2015). Can We Talk About Stay-At-Home Moms? Empirical Findings and Implications for Counseling. The Family Journal, 24(1), 23-30. https://doi.org/10.1177/1066480715615631 (Original work published 2016)</a:t>
            </a:r>
          </a:p>
          <a:p>
            <a:pPr indent="-457200" algn="l">
              <a:lnSpc>
                <a:spcPct val="100000"/>
              </a:lnSpc>
            </a:pPr>
            <a:endParaRPr lang="en-US" sz="1500" i="0" dirty="0">
              <a:solidFill>
                <a:schemeClr val="tx1"/>
              </a:solidFill>
              <a:effectLst/>
            </a:endParaRPr>
          </a:p>
          <a:p>
            <a:pPr indent="-457200" algn="l" fontAlgn="auto">
              <a:lnSpc>
                <a:spcPct val="100000"/>
              </a:lnSpc>
              <a:buNone/>
            </a:pPr>
            <a:r>
              <a:rPr lang="en-US" sz="1500" i="0" dirty="0">
                <a:solidFill>
                  <a:schemeClr val="tx1"/>
                </a:solidFill>
                <a:effectLst/>
              </a:rPr>
              <a:t>Brown, S. D., &amp; Lent, R. W. (2021). </a:t>
            </a:r>
            <a:r>
              <a:rPr lang="en-US" sz="1500" i="1" dirty="0">
                <a:solidFill>
                  <a:schemeClr val="tx1"/>
                </a:solidFill>
                <a:effectLst/>
              </a:rPr>
              <a:t>Career development and counseling: Putting theory and research to work</a:t>
            </a:r>
            <a:r>
              <a:rPr lang="en-US" sz="1500" i="0" dirty="0">
                <a:solidFill>
                  <a:schemeClr val="tx1"/>
                </a:solidFill>
                <a:effectLst/>
              </a:rPr>
              <a:t> (3rd ed.). John Wiley &amp; Sons. ISBN-13: 9781119580355.</a:t>
            </a:r>
          </a:p>
          <a:p>
            <a:pPr indent="-457200" algn="l" fontAlgn="auto">
              <a:lnSpc>
                <a:spcPct val="100000"/>
              </a:lnSpc>
              <a:buNone/>
            </a:pPr>
            <a:endParaRPr lang="en-US" sz="1500" i="0" dirty="0">
              <a:solidFill>
                <a:schemeClr val="tx1"/>
              </a:solidFill>
              <a:effectLst/>
            </a:endParaRPr>
          </a:p>
          <a:p>
            <a:pPr indent="-457200" algn="l" fontAlgn="auto">
              <a:lnSpc>
                <a:spcPct val="100000"/>
              </a:lnSpc>
              <a:buNone/>
            </a:pPr>
            <a:r>
              <a:rPr lang="en-US" sz="1500" i="0" dirty="0" err="1">
                <a:solidFill>
                  <a:schemeClr val="tx1"/>
                </a:solidFill>
                <a:effectLst/>
              </a:rPr>
              <a:t>Dawis</a:t>
            </a:r>
            <a:r>
              <a:rPr lang="en-US" sz="1500" i="0" dirty="0">
                <a:solidFill>
                  <a:schemeClr val="tx1"/>
                </a:solidFill>
                <a:effectLst/>
              </a:rPr>
              <a:t>, R. V. (2000). The person-environment tradition in counseling psychology. In W. E. Martin Jr. &amp; J. L. Swartz-Kulstad (Eds.), Person-environment psychology and mental health (pp. 91–111). Mahwah, NJ: Erlbaum.</a:t>
            </a:r>
          </a:p>
          <a:p>
            <a:pPr indent="-457200" algn="l">
              <a:lnSpc>
                <a:spcPct val="100000"/>
              </a:lnSpc>
            </a:pPr>
            <a:endParaRPr lang="en-US" sz="1500" dirty="0">
              <a:solidFill>
                <a:schemeClr val="tx1"/>
              </a:solidFill>
              <a:effectLst/>
            </a:endParaRPr>
          </a:p>
          <a:p>
            <a:pPr indent="-457200" algn="l">
              <a:lnSpc>
                <a:spcPct val="100000"/>
              </a:lnSpc>
            </a:pPr>
            <a:r>
              <a:rPr lang="en-US" sz="1500" dirty="0">
                <a:solidFill>
                  <a:schemeClr val="tx1"/>
                </a:solidFill>
                <a:effectLst/>
              </a:rPr>
              <a:t>National Career Development Association. (2015). </a:t>
            </a:r>
            <a:r>
              <a:rPr lang="en-US" sz="1500" i="1" dirty="0">
                <a:solidFill>
                  <a:schemeClr val="tx1"/>
                </a:solidFill>
                <a:effectLst/>
              </a:rPr>
              <a:t>Welcome to NCDA</a:t>
            </a:r>
            <a:r>
              <a:rPr lang="en-US" sz="1500" dirty="0">
                <a:solidFill>
                  <a:schemeClr val="tx1"/>
                </a:solidFill>
                <a:effectLst/>
              </a:rPr>
              <a:t>. NCDA. https://www.ncda.org/ </a:t>
            </a:r>
          </a:p>
          <a:p>
            <a:pPr indent="-457200" algn="l" fontAlgn="auto">
              <a:lnSpc>
                <a:spcPct val="100000"/>
              </a:lnSpc>
              <a:buNone/>
            </a:pPr>
            <a:endParaRPr lang="en-US" sz="1500" i="0" dirty="0">
              <a:solidFill>
                <a:schemeClr val="tx1"/>
              </a:solidFill>
              <a:effectLst/>
            </a:endParaRPr>
          </a:p>
          <a:p>
            <a:pPr indent="-457200" algn="l" fontAlgn="auto">
              <a:lnSpc>
                <a:spcPct val="100000"/>
              </a:lnSpc>
              <a:buNone/>
            </a:pPr>
            <a:endParaRPr lang="en-US" sz="1500" dirty="0">
              <a:solidFill>
                <a:schemeClr val="tx1"/>
              </a:solidFill>
            </a:endParaRPr>
          </a:p>
          <a:p>
            <a:pPr indent="-457200" algn="l">
              <a:lnSpc>
                <a:spcPct val="100000"/>
              </a:lnSpc>
            </a:pPr>
            <a:r>
              <a:rPr lang="en-US" sz="1500" dirty="0">
                <a:solidFill>
                  <a:schemeClr val="tx1"/>
                </a:solidFill>
                <a:effectLst/>
              </a:rPr>
              <a:t>Nobel, C. (2015, May 15). </a:t>
            </a:r>
            <a:r>
              <a:rPr lang="en-US" sz="1500" i="1" dirty="0">
                <a:solidFill>
                  <a:schemeClr val="tx1"/>
                </a:solidFill>
                <a:effectLst/>
              </a:rPr>
              <a:t>Children benefit from having a working mom</a:t>
            </a:r>
            <a:r>
              <a:rPr lang="en-US" sz="1500" dirty="0">
                <a:solidFill>
                  <a:schemeClr val="tx1"/>
                </a:solidFill>
                <a:effectLst/>
              </a:rPr>
              <a:t>. Harvard Business School. https://www.hbs.edu/news/articles/Pages/mcginn-working-mom.aspx </a:t>
            </a:r>
          </a:p>
          <a:p>
            <a:pPr indent="-457200" algn="l">
              <a:lnSpc>
                <a:spcPct val="100000"/>
              </a:lnSpc>
            </a:pPr>
            <a:endParaRPr lang="en-US" sz="1500" i="0" dirty="0">
              <a:solidFill>
                <a:schemeClr val="tx1"/>
              </a:solidFill>
              <a:effectLst/>
            </a:endParaRPr>
          </a:p>
          <a:p>
            <a:pPr indent="-457200" algn="l">
              <a:lnSpc>
                <a:spcPct val="100000"/>
              </a:lnSpc>
            </a:pPr>
            <a:r>
              <a:rPr lang="en-US" sz="1500" i="0" dirty="0">
                <a:solidFill>
                  <a:schemeClr val="tx1"/>
                </a:solidFill>
                <a:effectLst/>
              </a:rPr>
              <a:t>Torres, A. J. C., Barbosa-Silva, L., Oliveira-Silva, L. C., </a:t>
            </a:r>
            <a:r>
              <a:rPr lang="en-US" sz="1500" i="0" dirty="0" err="1">
                <a:solidFill>
                  <a:schemeClr val="tx1"/>
                </a:solidFill>
                <a:effectLst/>
              </a:rPr>
              <a:t>Miziara</a:t>
            </a:r>
            <a:r>
              <a:rPr lang="en-US" sz="1500" i="0" dirty="0">
                <a:solidFill>
                  <a:schemeClr val="tx1"/>
                </a:solidFill>
                <a:effectLst/>
              </a:rPr>
              <a:t>, O. P. P., </a:t>
            </a:r>
            <a:r>
              <a:rPr lang="en-US" sz="1500" i="0" dirty="0" err="1">
                <a:solidFill>
                  <a:schemeClr val="tx1"/>
                </a:solidFill>
                <a:effectLst/>
              </a:rPr>
              <a:t>Guahy</a:t>
            </a:r>
            <a:r>
              <a:rPr lang="en-US" sz="1500" i="0" dirty="0">
                <a:solidFill>
                  <a:schemeClr val="tx1"/>
                </a:solidFill>
                <a:effectLst/>
              </a:rPr>
              <a:t>, U. C. R., Fisher, A. N., &amp; Ryan, M. K. (2024). The Impact of 	Motherhood on Women's Career Progression: A Scoping Review of Evidence-Based Interventions. </a:t>
            </a:r>
            <a:r>
              <a:rPr lang="en-US" sz="1500" i="1" dirty="0">
                <a:solidFill>
                  <a:schemeClr val="tx1"/>
                </a:solidFill>
                <a:effectLst/>
              </a:rPr>
              <a:t>Behavioral sciences (Basel, Switzerland)</a:t>
            </a:r>
            <a:r>
              <a:rPr lang="en-US" sz="1500" i="0" dirty="0">
                <a:solidFill>
                  <a:schemeClr val="tx1"/>
                </a:solidFill>
                <a:effectLst/>
              </a:rPr>
              <a:t>, </a:t>
            </a:r>
            <a:r>
              <a:rPr lang="en-US" sz="1500" i="1" dirty="0">
                <a:solidFill>
                  <a:schemeClr val="tx1"/>
                </a:solidFill>
                <a:effectLst/>
              </a:rPr>
              <a:t>14</a:t>
            </a:r>
            <a:r>
              <a:rPr lang="en-US" sz="1500" i="0" dirty="0">
                <a:solidFill>
                  <a:schemeClr val="tx1"/>
                </a:solidFill>
                <a:effectLst/>
              </a:rPr>
              <a:t>(4), 275. </a:t>
            </a:r>
            <a:r>
              <a:rPr lang="en-US" sz="1500" i="0" dirty="0">
                <a:solidFill>
                  <a:schemeClr val="tx1"/>
                </a:solidFill>
                <a:effectLst/>
                <a:hlinkClick r:id="rId3">
                  <a:extLst>
                    <a:ext uri="{A12FA001-AC4F-418D-AE19-62706E023703}">
                      <ahyp:hlinkClr xmlns:ahyp="http://schemas.microsoft.com/office/drawing/2018/hyperlinkcolor" val="tx"/>
                    </a:ext>
                  </a:extLst>
                </a:hlinkClick>
              </a:rPr>
              <a:t>https://doi.org/10.3390/bs14040275</a:t>
            </a:r>
            <a:endParaRPr lang="en-US" sz="1500" i="0" dirty="0">
              <a:solidFill>
                <a:schemeClr val="tx1"/>
              </a:solidFill>
              <a:effectLst/>
            </a:endParaRPr>
          </a:p>
          <a:p>
            <a:pPr indent="-457200" algn="l">
              <a:lnSpc>
                <a:spcPct val="100000"/>
              </a:lnSpc>
            </a:pPr>
            <a:endParaRPr lang="en-US" sz="1500" i="0" dirty="0">
              <a:solidFill>
                <a:schemeClr val="tx1"/>
              </a:solidFill>
              <a:effectLst/>
            </a:endParaRPr>
          </a:p>
          <a:p>
            <a:pPr indent="-457200" algn="l">
              <a:lnSpc>
                <a:spcPct val="100000"/>
              </a:lnSpc>
            </a:pPr>
            <a:r>
              <a:rPr lang="en-US" sz="1500" dirty="0">
                <a:solidFill>
                  <a:schemeClr val="tx1"/>
                </a:solidFill>
                <a:effectLst/>
              </a:rPr>
              <a:t>University of Minnesota. (2025). </a:t>
            </a:r>
            <a:r>
              <a:rPr lang="en-US" sz="1500" i="1" dirty="0">
                <a:solidFill>
                  <a:schemeClr val="tx1"/>
                </a:solidFill>
                <a:effectLst/>
              </a:rPr>
              <a:t>Theory of work adjustment</a:t>
            </a:r>
            <a:r>
              <a:rPr lang="en-US" sz="1500" dirty="0">
                <a:solidFill>
                  <a:schemeClr val="tx1"/>
                </a:solidFill>
                <a:effectLst/>
              </a:rPr>
              <a:t>. Theory of Work Adjustment | Vocational Psychology Research. https://vpr.psych.umn.edu/theory-work-adjustment#:~:text=Work%20is%20conceptualized%20as%20an,measured%20on%20the%20same%20dimensions. </a:t>
            </a:r>
          </a:p>
          <a:p>
            <a:pPr indent="-457200" algn="l">
              <a:lnSpc>
                <a:spcPct val="100000"/>
              </a:lnSpc>
            </a:pPr>
            <a:endParaRPr lang="en-US" sz="1600" dirty="0">
              <a:solidFill>
                <a:schemeClr val="tx1"/>
              </a:solidFill>
            </a:endParaRPr>
          </a:p>
          <a:p>
            <a:pPr indent="-457200" algn="l">
              <a:lnSpc>
                <a:spcPct val="100000"/>
              </a:lnSpc>
            </a:pPr>
            <a:endParaRPr lang="en-US" sz="1600" dirty="0">
              <a:solidFill>
                <a:schemeClr val="tx1"/>
              </a:solidFill>
            </a:endParaRPr>
          </a:p>
        </p:txBody>
      </p:sp>
    </p:spTree>
    <p:extLst>
      <p:ext uri="{BB962C8B-B14F-4D97-AF65-F5344CB8AC3E}">
        <p14:creationId xmlns:p14="http://schemas.microsoft.com/office/powerpoint/2010/main" val="3103683689"/>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TM56596226_Win32_LW_V0" id="{9BD71EDD-469E-4D4E-A40A-B14F6807FCBA}" vid="{17CDA7A4-B369-430D-9DFB-4C96400196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C2A85E2-5219-4B5F-9D52-D97CA94AAB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9316C43-4A17-4971-BB8F-F0F6B8CDF2E0}">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F5C14155-A57F-48FA-B253-A79CB6269DDC}">
  <ds:schemaRefs>
    <ds:schemaRef ds:uri="http://schemas.microsoft.com/sharepoint/v3/contenttype/forms"/>
  </ds:schemaRefs>
</ds:datastoreItem>
</file>

<file path=docMetadata/LabelInfo.xml><?xml version="1.0" encoding="utf-8"?>
<clbl:labelList xmlns:clbl="http://schemas.microsoft.com/office/2020/mipLabelMetadata">
  <clbl:label id="{a24fb089-d136-45da-a850-5008132529c7}" enabled="1" method="Standard" siteId="{ba1c9769-7c4c-43dc-9a41-74d11933d484}" removed="0"/>
</clbl:labelList>
</file>

<file path=docProps/app.xml><?xml version="1.0" encoding="utf-8"?>
<Properties xmlns="http://schemas.openxmlformats.org/officeDocument/2006/extended-properties" xmlns:vt="http://schemas.openxmlformats.org/officeDocument/2006/docPropsVTypes">
  <Template>Fair frames presentation</Template>
  <TotalTime>549</TotalTime>
  <Words>2302</Words>
  <Application>Microsoft Office PowerPoint</Application>
  <PresentationFormat>Widescreen</PresentationFormat>
  <Paragraphs>108</Paragraphs>
  <Slides>14</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Aptos</vt:lpstr>
      <vt:lpstr>Arial</vt:lpstr>
      <vt:lpstr>Calibri</vt:lpstr>
      <vt:lpstr>Courier New</vt:lpstr>
      <vt:lpstr>Gill Sans MT</vt:lpstr>
      <vt:lpstr>Google Sans</vt:lpstr>
      <vt:lpstr>Open Sans</vt:lpstr>
      <vt:lpstr>Wingdings</vt:lpstr>
      <vt:lpstr>Parcel</vt:lpstr>
      <vt:lpstr>Case of LakeesHa Maddox  Rebekah Lee</vt:lpstr>
      <vt:lpstr>Client</vt:lpstr>
      <vt:lpstr>Career Development  Spelman COllege</vt:lpstr>
      <vt:lpstr>Needing to Provide</vt:lpstr>
      <vt:lpstr>Unique Challenges</vt:lpstr>
      <vt:lpstr>Theory of Work Adjustment</vt:lpstr>
      <vt:lpstr>TWA</vt:lpstr>
      <vt:lpstr>Lakeesha &amp; TWA</vt:lpstr>
      <vt:lpstr>Information needed</vt:lpstr>
      <vt:lpstr>Applied Assessment</vt:lpstr>
      <vt:lpstr>Career Resources</vt:lpstr>
      <vt:lpstr>Ethics</vt:lpstr>
      <vt:lpstr>Career Path</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Bekah Lee</dc:creator>
  <cp:lastModifiedBy>Bekah Lee</cp:lastModifiedBy>
  <cp:revision>1</cp:revision>
  <dcterms:created xsi:type="dcterms:W3CDTF">2025-04-29T16:48:52Z</dcterms:created>
  <dcterms:modified xsi:type="dcterms:W3CDTF">2025-04-30T23:47:44Z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