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256" r:id="rId5"/>
    <p:sldId id="266" r:id="rId6"/>
    <p:sldId id="267" r:id="rId7"/>
    <p:sldId id="263" r:id="rId8"/>
    <p:sldId id="271" r:id="rId9"/>
    <p:sldId id="272" r:id="rId10"/>
    <p:sldId id="273" r:id="rId11"/>
    <p:sldId id="275" r:id="rId12"/>
    <p:sldId id="270"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598" autoAdjust="0"/>
  </p:normalViewPr>
  <p:slideViewPr>
    <p:cSldViewPr snapToGrid="0">
      <p:cViewPr varScale="1">
        <p:scale>
          <a:sx n="120" d="100"/>
          <a:sy n="120" d="100"/>
        </p:scale>
        <p:origin x="132" y="11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Rebekah" userId="1631f4a7-a3aa-4a64-9661-bf27d0a8ed3a" providerId="ADAL" clId="{0A0C0580-FF0D-4520-9E8C-DDBB90101E15}"/>
    <pc:docChg chg="custSel modSld">
      <pc:chgData name="Lee, Rebekah" userId="1631f4a7-a3aa-4a64-9661-bf27d0a8ed3a" providerId="ADAL" clId="{0A0C0580-FF0D-4520-9E8C-DDBB90101E15}" dt="2023-03-09T06:12:09.235" v="4" actId="27636"/>
      <pc:docMkLst>
        <pc:docMk/>
      </pc:docMkLst>
      <pc:sldChg chg="modSp mod">
        <pc:chgData name="Lee, Rebekah" userId="1631f4a7-a3aa-4a64-9661-bf27d0a8ed3a" providerId="ADAL" clId="{0A0C0580-FF0D-4520-9E8C-DDBB90101E15}" dt="2023-03-09T06:12:09.235" v="4" actId="27636"/>
        <pc:sldMkLst>
          <pc:docMk/>
          <pc:sldMk cId="667851700" sldId="277"/>
        </pc:sldMkLst>
        <pc:spChg chg="mod">
          <ac:chgData name="Lee, Rebekah" userId="1631f4a7-a3aa-4a64-9661-bf27d0a8ed3a" providerId="ADAL" clId="{0A0C0580-FF0D-4520-9E8C-DDBB90101E15}" dt="2023-03-09T06:12:09.235" v="4" actId="27636"/>
          <ac:spMkLst>
            <pc:docMk/>
            <pc:sldMk cId="667851700" sldId="277"/>
            <ac:spMk id="9" creationId="{7F6707B4-985E-FD90-CCD8-55B85F8C38F3}"/>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4" Type="http://schemas.openxmlformats.org/officeDocument/2006/relationships/image" Target="../media/image11.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 Id="rId4" Type="http://schemas.openxmlformats.org/officeDocument/2006/relationships/image" Target="../media/image1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30235C-0A26-407E-8ABC-5EB5A298CF76}" type="doc">
      <dgm:prSet loTypeId="urn:microsoft.com/office/officeart/2005/8/layout/target1" loCatId="relationship" qsTypeId="urn:microsoft.com/office/officeart/2005/8/quickstyle/simple1" qsCatId="simple" csTypeId="urn:microsoft.com/office/officeart/2005/8/colors/accent1_2" csCatId="accent1"/>
      <dgm:spPr/>
      <dgm:t>
        <a:bodyPr/>
        <a:lstStyle/>
        <a:p>
          <a:endParaRPr lang="en-US"/>
        </a:p>
      </dgm:t>
    </dgm:pt>
    <dgm:pt modelId="{4AC0BE44-F492-4B68-8F1D-DC291078A1B1}">
      <dgm:prSet/>
      <dgm:spPr/>
      <dgm:t>
        <a:bodyPr/>
        <a:lstStyle/>
        <a:p>
          <a:r>
            <a:rPr lang="en-US" baseline="0"/>
            <a:t>Resources</a:t>
          </a:r>
          <a:endParaRPr lang="en-US"/>
        </a:p>
      </dgm:t>
    </dgm:pt>
    <dgm:pt modelId="{FBBB7B81-BEBD-4C8F-BF01-141BB89EF5E2}" type="parTrans" cxnId="{8B1A1B51-20C4-4B3B-88A1-C118F028BA1C}">
      <dgm:prSet/>
      <dgm:spPr/>
      <dgm:t>
        <a:bodyPr/>
        <a:lstStyle/>
        <a:p>
          <a:endParaRPr lang="en-US"/>
        </a:p>
      </dgm:t>
    </dgm:pt>
    <dgm:pt modelId="{C6665E04-0AE4-439D-9480-4E0F8AB69F7B}" type="sibTrans" cxnId="{8B1A1B51-20C4-4B3B-88A1-C118F028BA1C}">
      <dgm:prSet/>
      <dgm:spPr/>
      <dgm:t>
        <a:bodyPr/>
        <a:lstStyle/>
        <a:p>
          <a:endParaRPr lang="en-US"/>
        </a:p>
      </dgm:t>
    </dgm:pt>
    <dgm:pt modelId="{D8CFE7BC-5E28-40A1-90A9-DE31E0493C7E}">
      <dgm:prSet/>
      <dgm:spPr/>
      <dgm:t>
        <a:bodyPr/>
        <a:lstStyle/>
        <a:p>
          <a:r>
            <a:rPr lang="en-US" baseline="0"/>
            <a:t>Self Understanding</a:t>
          </a:r>
          <a:endParaRPr lang="en-US"/>
        </a:p>
      </dgm:t>
    </dgm:pt>
    <dgm:pt modelId="{8463806C-0684-4A1A-BEF9-76226CC69C71}" type="parTrans" cxnId="{37160264-03C6-4031-89BF-97FF3E9C72B4}">
      <dgm:prSet/>
      <dgm:spPr/>
      <dgm:t>
        <a:bodyPr/>
        <a:lstStyle/>
        <a:p>
          <a:endParaRPr lang="en-US"/>
        </a:p>
      </dgm:t>
    </dgm:pt>
    <dgm:pt modelId="{87DD3FC6-A90F-45C2-A836-9DF9571ABBAB}" type="sibTrans" cxnId="{37160264-03C6-4031-89BF-97FF3E9C72B4}">
      <dgm:prSet/>
      <dgm:spPr/>
      <dgm:t>
        <a:bodyPr/>
        <a:lstStyle/>
        <a:p>
          <a:endParaRPr lang="en-US"/>
        </a:p>
      </dgm:t>
    </dgm:pt>
    <dgm:pt modelId="{1497516F-AFC7-4151-9375-947867984794}">
      <dgm:prSet/>
      <dgm:spPr/>
      <dgm:t>
        <a:bodyPr/>
        <a:lstStyle/>
        <a:p>
          <a:r>
            <a:rPr lang="en-US" baseline="0"/>
            <a:t>Self Directed Behavior</a:t>
          </a:r>
          <a:endParaRPr lang="en-US"/>
        </a:p>
      </dgm:t>
    </dgm:pt>
    <dgm:pt modelId="{983F8ADA-2CF4-4C63-A466-73A695C6C4BC}" type="parTrans" cxnId="{D379D3A7-1198-4CF3-A372-58D07F0851D8}">
      <dgm:prSet/>
      <dgm:spPr/>
      <dgm:t>
        <a:bodyPr/>
        <a:lstStyle/>
        <a:p>
          <a:endParaRPr lang="en-US"/>
        </a:p>
      </dgm:t>
    </dgm:pt>
    <dgm:pt modelId="{02CEB80A-9FEE-431F-90F8-E61482835726}" type="sibTrans" cxnId="{D379D3A7-1198-4CF3-A372-58D07F0851D8}">
      <dgm:prSet/>
      <dgm:spPr/>
      <dgm:t>
        <a:bodyPr/>
        <a:lstStyle/>
        <a:p>
          <a:endParaRPr lang="en-US"/>
        </a:p>
      </dgm:t>
    </dgm:pt>
    <dgm:pt modelId="{4065DE61-67A1-4A98-A2D3-BADCDC7EB4BD}">
      <dgm:prSet/>
      <dgm:spPr/>
      <dgm:t>
        <a:bodyPr/>
        <a:lstStyle/>
        <a:p>
          <a:r>
            <a:rPr lang="en-US" baseline="0"/>
            <a:t>Subjective Understanding</a:t>
          </a:r>
          <a:endParaRPr lang="en-US"/>
        </a:p>
      </dgm:t>
    </dgm:pt>
    <dgm:pt modelId="{B6DF91A5-3CC7-451B-B648-CB5C39069BCB}" type="parTrans" cxnId="{70AD9D37-2440-4C71-A265-6025953110BD}">
      <dgm:prSet/>
      <dgm:spPr/>
      <dgm:t>
        <a:bodyPr/>
        <a:lstStyle/>
        <a:p>
          <a:endParaRPr lang="en-US"/>
        </a:p>
      </dgm:t>
    </dgm:pt>
    <dgm:pt modelId="{82FB2E34-CFEF-4E85-917E-F7B8B809962E}" type="sibTrans" cxnId="{70AD9D37-2440-4C71-A265-6025953110BD}">
      <dgm:prSet/>
      <dgm:spPr/>
      <dgm:t>
        <a:bodyPr/>
        <a:lstStyle/>
        <a:p>
          <a:endParaRPr lang="en-US"/>
        </a:p>
      </dgm:t>
    </dgm:pt>
    <dgm:pt modelId="{C119949A-A255-4C2A-9CE0-8DF03EF72033}">
      <dgm:prSet/>
      <dgm:spPr/>
      <dgm:t>
        <a:bodyPr/>
        <a:lstStyle/>
        <a:p>
          <a:r>
            <a:rPr lang="en-US" baseline="0"/>
            <a:t>Self Concept</a:t>
          </a:r>
          <a:endParaRPr lang="en-US"/>
        </a:p>
      </dgm:t>
    </dgm:pt>
    <dgm:pt modelId="{090E40C5-9265-4C39-8A9C-4EFE6102E38D}" type="parTrans" cxnId="{AFE294BC-0A40-4EB1-B27F-B97376EBE61B}">
      <dgm:prSet/>
      <dgm:spPr/>
      <dgm:t>
        <a:bodyPr/>
        <a:lstStyle/>
        <a:p>
          <a:endParaRPr lang="en-US"/>
        </a:p>
      </dgm:t>
    </dgm:pt>
    <dgm:pt modelId="{7526D92D-535B-4DF0-9503-3D7EF2D90BA4}" type="sibTrans" cxnId="{AFE294BC-0A40-4EB1-B27F-B97376EBE61B}">
      <dgm:prSet/>
      <dgm:spPr/>
      <dgm:t>
        <a:bodyPr/>
        <a:lstStyle/>
        <a:p>
          <a:endParaRPr lang="en-US"/>
        </a:p>
      </dgm:t>
    </dgm:pt>
    <dgm:pt modelId="{99658F2B-9A42-4E3D-8C40-87545B09B083}">
      <dgm:prSet/>
      <dgm:spPr/>
    </dgm:pt>
    <dgm:pt modelId="{333C96B8-A0EC-4C67-8D7E-5E26B767651E}" type="parTrans" cxnId="{8AA5316A-A65E-46F9-9F39-72B0160D5FDD}">
      <dgm:prSet/>
      <dgm:spPr/>
      <dgm:t>
        <a:bodyPr/>
        <a:lstStyle/>
        <a:p>
          <a:endParaRPr lang="en-US"/>
        </a:p>
      </dgm:t>
    </dgm:pt>
    <dgm:pt modelId="{E3A7E170-EC49-4AF2-AA7E-B64B8EE86748}" type="sibTrans" cxnId="{8AA5316A-A65E-46F9-9F39-72B0160D5FDD}">
      <dgm:prSet/>
      <dgm:spPr/>
      <dgm:t>
        <a:bodyPr/>
        <a:lstStyle/>
        <a:p>
          <a:endParaRPr lang="en-US"/>
        </a:p>
      </dgm:t>
    </dgm:pt>
    <dgm:pt modelId="{3553D3AF-31A8-401C-8A9F-6B12FFA8DC1C}" type="pres">
      <dgm:prSet presAssocID="{9730235C-0A26-407E-8ABC-5EB5A298CF76}" presName="composite" presStyleCnt="0">
        <dgm:presLayoutVars>
          <dgm:chMax val="5"/>
          <dgm:dir/>
          <dgm:resizeHandles val="exact"/>
        </dgm:presLayoutVars>
      </dgm:prSet>
      <dgm:spPr/>
    </dgm:pt>
    <dgm:pt modelId="{CCE44107-B03E-46F5-AE27-C3317A8C45FF}" type="pres">
      <dgm:prSet presAssocID="{4AC0BE44-F492-4B68-8F1D-DC291078A1B1}" presName="circle1" presStyleLbl="lnNode1" presStyleIdx="0" presStyleCnt="5"/>
      <dgm:spPr/>
    </dgm:pt>
    <dgm:pt modelId="{955767CA-EBE8-4575-91DC-FE790CE63218}" type="pres">
      <dgm:prSet presAssocID="{4AC0BE44-F492-4B68-8F1D-DC291078A1B1}" presName="text1" presStyleLbl="revTx" presStyleIdx="0" presStyleCnt="5">
        <dgm:presLayoutVars>
          <dgm:bulletEnabled val="1"/>
        </dgm:presLayoutVars>
      </dgm:prSet>
      <dgm:spPr/>
    </dgm:pt>
    <dgm:pt modelId="{47B9DA79-7A1D-4FDC-BB75-792227D8241B}" type="pres">
      <dgm:prSet presAssocID="{4AC0BE44-F492-4B68-8F1D-DC291078A1B1}" presName="line1" presStyleLbl="callout" presStyleIdx="0" presStyleCnt="10"/>
      <dgm:spPr/>
    </dgm:pt>
    <dgm:pt modelId="{DA9A5C3C-5148-480E-8CB9-D8686232C891}" type="pres">
      <dgm:prSet presAssocID="{4AC0BE44-F492-4B68-8F1D-DC291078A1B1}" presName="d1" presStyleLbl="callout" presStyleIdx="1" presStyleCnt="10"/>
      <dgm:spPr/>
    </dgm:pt>
    <dgm:pt modelId="{389902FB-9C30-4471-AB0A-068DD1A9BC33}" type="pres">
      <dgm:prSet presAssocID="{D8CFE7BC-5E28-40A1-90A9-DE31E0493C7E}" presName="circle2" presStyleLbl="lnNode1" presStyleIdx="1" presStyleCnt="5"/>
      <dgm:spPr/>
    </dgm:pt>
    <dgm:pt modelId="{E566C1B0-8FAA-4FC8-8E09-9073F51B3205}" type="pres">
      <dgm:prSet presAssocID="{D8CFE7BC-5E28-40A1-90A9-DE31E0493C7E}" presName="text2" presStyleLbl="revTx" presStyleIdx="1" presStyleCnt="5">
        <dgm:presLayoutVars>
          <dgm:bulletEnabled val="1"/>
        </dgm:presLayoutVars>
      </dgm:prSet>
      <dgm:spPr/>
    </dgm:pt>
    <dgm:pt modelId="{C2C75BFF-794A-47C1-9007-F74ADA8DC303}" type="pres">
      <dgm:prSet presAssocID="{D8CFE7BC-5E28-40A1-90A9-DE31E0493C7E}" presName="line2" presStyleLbl="callout" presStyleIdx="2" presStyleCnt="10"/>
      <dgm:spPr/>
    </dgm:pt>
    <dgm:pt modelId="{328074B8-702A-4A82-BFD0-14885E24334F}" type="pres">
      <dgm:prSet presAssocID="{D8CFE7BC-5E28-40A1-90A9-DE31E0493C7E}" presName="d2" presStyleLbl="callout" presStyleIdx="3" presStyleCnt="10"/>
      <dgm:spPr/>
    </dgm:pt>
    <dgm:pt modelId="{F1F997D0-FBD0-4AB5-B3B2-80C1F49E318F}" type="pres">
      <dgm:prSet presAssocID="{1497516F-AFC7-4151-9375-947867984794}" presName="circle3" presStyleLbl="lnNode1" presStyleIdx="2" presStyleCnt="5"/>
      <dgm:spPr/>
    </dgm:pt>
    <dgm:pt modelId="{DAB32394-1F78-437A-943D-BB299168B384}" type="pres">
      <dgm:prSet presAssocID="{1497516F-AFC7-4151-9375-947867984794}" presName="text3" presStyleLbl="revTx" presStyleIdx="2" presStyleCnt="5">
        <dgm:presLayoutVars>
          <dgm:bulletEnabled val="1"/>
        </dgm:presLayoutVars>
      </dgm:prSet>
      <dgm:spPr/>
    </dgm:pt>
    <dgm:pt modelId="{CE0FBC85-C67F-46A8-8FF1-AB437B8B8D13}" type="pres">
      <dgm:prSet presAssocID="{1497516F-AFC7-4151-9375-947867984794}" presName="line3" presStyleLbl="callout" presStyleIdx="4" presStyleCnt="10"/>
      <dgm:spPr/>
    </dgm:pt>
    <dgm:pt modelId="{5C1280B7-4700-40EC-B6A4-CCA5B08126A9}" type="pres">
      <dgm:prSet presAssocID="{1497516F-AFC7-4151-9375-947867984794}" presName="d3" presStyleLbl="callout" presStyleIdx="5" presStyleCnt="10"/>
      <dgm:spPr/>
    </dgm:pt>
    <dgm:pt modelId="{2E80B40B-0107-46C8-B02A-94A9C2CADD2D}" type="pres">
      <dgm:prSet presAssocID="{4065DE61-67A1-4A98-A2D3-BADCDC7EB4BD}" presName="circle4" presStyleLbl="lnNode1" presStyleIdx="3" presStyleCnt="5"/>
      <dgm:spPr/>
    </dgm:pt>
    <dgm:pt modelId="{30AB0BDF-DEFF-4756-8572-0C3278020CA5}" type="pres">
      <dgm:prSet presAssocID="{4065DE61-67A1-4A98-A2D3-BADCDC7EB4BD}" presName="text4" presStyleLbl="revTx" presStyleIdx="3" presStyleCnt="5">
        <dgm:presLayoutVars>
          <dgm:bulletEnabled val="1"/>
        </dgm:presLayoutVars>
      </dgm:prSet>
      <dgm:spPr/>
    </dgm:pt>
    <dgm:pt modelId="{40A30B26-2033-4BAF-B1F2-30DE649F13DC}" type="pres">
      <dgm:prSet presAssocID="{4065DE61-67A1-4A98-A2D3-BADCDC7EB4BD}" presName="line4" presStyleLbl="callout" presStyleIdx="6" presStyleCnt="10"/>
      <dgm:spPr/>
    </dgm:pt>
    <dgm:pt modelId="{94E937FA-7A67-4972-A20C-1040584DF98F}" type="pres">
      <dgm:prSet presAssocID="{4065DE61-67A1-4A98-A2D3-BADCDC7EB4BD}" presName="d4" presStyleLbl="callout" presStyleIdx="7" presStyleCnt="10"/>
      <dgm:spPr/>
    </dgm:pt>
    <dgm:pt modelId="{F651D5DD-9028-4176-B240-44B5CBD05880}" type="pres">
      <dgm:prSet presAssocID="{C119949A-A255-4C2A-9CE0-8DF03EF72033}" presName="circle5" presStyleLbl="lnNode1" presStyleIdx="4" presStyleCnt="5"/>
      <dgm:spPr/>
    </dgm:pt>
    <dgm:pt modelId="{F7C271C6-E11E-474B-8BF8-60C952BCB607}" type="pres">
      <dgm:prSet presAssocID="{C119949A-A255-4C2A-9CE0-8DF03EF72033}" presName="text5" presStyleLbl="revTx" presStyleIdx="4" presStyleCnt="5">
        <dgm:presLayoutVars>
          <dgm:bulletEnabled val="1"/>
        </dgm:presLayoutVars>
      </dgm:prSet>
      <dgm:spPr/>
    </dgm:pt>
    <dgm:pt modelId="{2611F559-E59B-471A-9BE9-6DCB77D3EFE5}" type="pres">
      <dgm:prSet presAssocID="{C119949A-A255-4C2A-9CE0-8DF03EF72033}" presName="line5" presStyleLbl="callout" presStyleIdx="8" presStyleCnt="10"/>
      <dgm:spPr/>
    </dgm:pt>
    <dgm:pt modelId="{74798943-EFB1-48F5-B166-DBDF1B8E6415}" type="pres">
      <dgm:prSet presAssocID="{C119949A-A255-4C2A-9CE0-8DF03EF72033}" presName="d5" presStyleLbl="callout" presStyleIdx="9" presStyleCnt="10"/>
      <dgm:spPr/>
    </dgm:pt>
  </dgm:ptLst>
  <dgm:cxnLst>
    <dgm:cxn modelId="{938A3202-5ED6-4A7E-A8FA-DE69B45A4615}" type="presOf" srcId="{9730235C-0A26-407E-8ABC-5EB5A298CF76}" destId="{3553D3AF-31A8-401C-8A9F-6B12FFA8DC1C}" srcOrd="0" destOrd="0" presId="urn:microsoft.com/office/officeart/2005/8/layout/target1"/>
    <dgm:cxn modelId="{97F02908-1460-4E41-89B3-135FA9AC4296}" type="presOf" srcId="{4065DE61-67A1-4A98-A2D3-BADCDC7EB4BD}" destId="{30AB0BDF-DEFF-4756-8572-0C3278020CA5}" srcOrd="0" destOrd="0" presId="urn:microsoft.com/office/officeart/2005/8/layout/target1"/>
    <dgm:cxn modelId="{22BE2230-A8E9-409A-B6DD-2B91E01B214A}" type="presOf" srcId="{D8CFE7BC-5E28-40A1-90A9-DE31E0493C7E}" destId="{E566C1B0-8FAA-4FC8-8E09-9073F51B3205}" srcOrd="0" destOrd="0" presId="urn:microsoft.com/office/officeart/2005/8/layout/target1"/>
    <dgm:cxn modelId="{70AD9D37-2440-4C71-A265-6025953110BD}" srcId="{9730235C-0A26-407E-8ABC-5EB5A298CF76}" destId="{4065DE61-67A1-4A98-A2D3-BADCDC7EB4BD}" srcOrd="3" destOrd="0" parTransId="{B6DF91A5-3CC7-451B-B648-CB5C39069BCB}" sibTransId="{82FB2E34-CFEF-4E85-917E-F7B8B809962E}"/>
    <dgm:cxn modelId="{37160264-03C6-4031-89BF-97FF3E9C72B4}" srcId="{9730235C-0A26-407E-8ABC-5EB5A298CF76}" destId="{D8CFE7BC-5E28-40A1-90A9-DE31E0493C7E}" srcOrd="1" destOrd="0" parTransId="{8463806C-0684-4A1A-BEF9-76226CC69C71}" sibTransId="{87DD3FC6-A90F-45C2-A836-9DF9571ABBAB}"/>
    <dgm:cxn modelId="{8AA5316A-A65E-46F9-9F39-72B0160D5FDD}" srcId="{9730235C-0A26-407E-8ABC-5EB5A298CF76}" destId="{99658F2B-9A42-4E3D-8C40-87545B09B083}" srcOrd="5" destOrd="0" parTransId="{333C96B8-A0EC-4C67-8D7E-5E26B767651E}" sibTransId="{E3A7E170-EC49-4AF2-AA7E-B64B8EE86748}"/>
    <dgm:cxn modelId="{8B1A1B51-20C4-4B3B-88A1-C118F028BA1C}" srcId="{9730235C-0A26-407E-8ABC-5EB5A298CF76}" destId="{4AC0BE44-F492-4B68-8F1D-DC291078A1B1}" srcOrd="0" destOrd="0" parTransId="{FBBB7B81-BEBD-4C8F-BF01-141BB89EF5E2}" sibTransId="{C6665E04-0AE4-439D-9480-4E0F8AB69F7B}"/>
    <dgm:cxn modelId="{89B098A1-01BD-4F83-BB87-684A431CB66F}" type="presOf" srcId="{1497516F-AFC7-4151-9375-947867984794}" destId="{DAB32394-1F78-437A-943D-BB299168B384}" srcOrd="0" destOrd="0" presId="urn:microsoft.com/office/officeart/2005/8/layout/target1"/>
    <dgm:cxn modelId="{D379D3A7-1198-4CF3-A372-58D07F0851D8}" srcId="{9730235C-0A26-407E-8ABC-5EB5A298CF76}" destId="{1497516F-AFC7-4151-9375-947867984794}" srcOrd="2" destOrd="0" parTransId="{983F8ADA-2CF4-4C63-A466-73A695C6C4BC}" sibTransId="{02CEB80A-9FEE-431F-90F8-E61482835726}"/>
    <dgm:cxn modelId="{E2BD96A8-E150-4357-98F0-A1AA97287637}" type="presOf" srcId="{C119949A-A255-4C2A-9CE0-8DF03EF72033}" destId="{F7C271C6-E11E-474B-8BF8-60C952BCB607}" srcOrd="0" destOrd="0" presId="urn:microsoft.com/office/officeart/2005/8/layout/target1"/>
    <dgm:cxn modelId="{AFE294BC-0A40-4EB1-B27F-B97376EBE61B}" srcId="{9730235C-0A26-407E-8ABC-5EB5A298CF76}" destId="{C119949A-A255-4C2A-9CE0-8DF03EF72033}" srcOrd="4" destOrd="0" parTransId="{090E40C5-9265-4C39-8A9C-4EFE6102E38D}" sibTransId="{7526D92D-535B-4DF0-9503-3D7EF2D90BA4}"/>
    <dgm:cxn modelId="{4D1D34EE-3042-4F2B-A794-FFF6DFC6F51F}" type="presOf" srcId="{4AC0BE44-F492-4B68-8F1D-DC291078A1B1}" destId="{955767CA-EBE8-4575-91DC-FE790CE63218}" srcOrd="0" destOrd="0" presId="urn:microsoft.com/office/officeart/2005/8/layout/target1"/>
    <dgm:cxn modelId="{9CB3EFB1-6A18-4697-ACDF-E469DF1C6ABE}" type="presParOf" srcId="{3553D3AF-31A8-401C-8A9F-6B12FFA8DC1C}" destId="{CCE44107-B03E-46F5-AE27-C3317A8C45FF}" srcOrd="0" destOrd="0" presId="urn:microsoft.com/office/officeart/2005/8/layout/target1"/>
    <dgm:cxn modelId="{EA4106CF-0EB5-4323-9F80-CAD80F1F1698}" type="presParOf" srcId="{3553D3AF-31A8-401C-8A9F-6B12FFA8DC1C}" destId="{955767CA-EBE8-4575-91DC-FE790CE63218}" srcOrd="1" destOrd="0" presId="urn:microsoft.com/office/officeart/2005/8/layout/target1"/>
    <dgm:cxn modelId="{536842CA-96A9-4584-A2B7-FE9B93E36476}" type="presParOf" srcId="{3553D3AF-31A8-401C-8A9F-6B12FFA8DC1C}" destId="{47B9DA79-7A1D-4FDC-BB75-792227D8241B}" srcOrd="2" destOrd="0" presId="urn:microsoft.com/office/officeart/2005/8/layout/target1"/>
    <dgm:cxn modelId="{78FD3C30-2B05-476C-AA4A-42DC82C6CF4B}" type="presParOf" srcId="{3553D3AF-31A8-401C-8A9F-6B12FFA8DC1C}" destId="{DA9A5C3C-5148-480E-8CB9-D8686232C891}" srcOrd="3" destOrd="0" presId="urn:microsoft.com/office/officeart/2005/8/layout/target1"/>
    <dgm:cxn modelId="{ACDD1C7E-6047-4CA7-BE4E-356EE5FA67D2}" type="presParOf" srcId="{3553D3AF-31A8-401C-8A9F-6B12FFA8DC1C}" destId="{389902FB-9C30-4471-AB0A-068DD1A9BC33}" srcOrd="4" destOrd="0" presId="urn:microsoft.com/office/officeart/2005/8/layout/target1"/>
    <dgm:cxn modelId="{2518642D-09A9-4739-A9EE-E33D4B4C7FE5}" type="presParOf" srcId="{3553D3AF-31A8-401C-8A9F-6B12FFA8DC1C}" destId="{E566C1B0-8FAA-4FC8-8E09-9073F51B3205}" srcOrd="5" destOrd="0" presId="urn:microsoft.com/office/officeart/2005/8/layout/target1"/>
    <dgm:cxn modelId="{23E6A653-B2F7-4A95-84AA-A7F6AA5C63D6}" type="presParOf" srcId="{3553D3AF-31A8-401C-8A9F-6B12FFA8DC1C}" destId="{C2C75BFF-794A-47C1-9007-F74ADA8DC303}" srcOrd="6" destOrd="0" presId="urn:microsoft.com/office/officeart/2005/8/layout/target1"/>
    <dgm:cxn modelId="{8623915A-E1CC-44F9-B1D0-AD4E662A8325}" type="presParOf" srcId="{3553D3AF-31A8-401C-8A9F-6B12FFA8DC1C}" destId="{328074B8-702A-4A82-BFD0-14885E24334F}" srcOrd="7" destOrd="0" presId="urn:microsoft.com/office/officeart/2005/8/layout/target1"/>
    <dgm:cxn modelId="{EBF9972F-55AD-4430-880E-269986110286}" type="presParOf" srcId="{3553D3AF-31A8-401C-8A9F-6B12FFA8DC1C}" destId="{F1F997D0-FBD0-4AB5-B3B2-80C1F49E318F}" srcOrd="8" destOrd="0" presId="urn:microsoft.com/office/officeart/2005/8/layout/target1"/>
    <dgm:cxn modelId="{9C2314D0-518F-4019-A74F-40BACEA298D7}" type="presParOf" srcId="{3553D3AF-31A8-401C-8A9F-6B12FFA8DC1C}" destId="{DAB32394-1F78-437A-943D-BB299168B384}" srcOrd="9" destOrd="0" presId="urn:microsoft.com/office/officeart/2005/8/layout/target1"/>
    <dgm:cxn modelId="{7E909FAF-303E-4E68-9AC0-EF7BCB1A278B}" type="presParOf" srcId="{3553D3AF-31A8-401C-8A9F-6B12FFA8DC1C}" destId="{CE0FBC85-C67F-46A8-8FF1-AB437B8B8D13}" srcOrd="10" destOrd="0" presId="urn:microsoft.com/office/officeart/2005/8/layout/target1"/>
    <dgm:cxn modelId="{1856C42A-7DBE-4FF9-87CF-CC8CD83D9239}" type="presParOf" srcId="{3553D3AF-31A8-401C-8A9F-6B12FFA8DC1C}" destId="{5C1280B7-4700-40EC-B6A4-CCA5B08126A9}" srcOrd="11" destOrd="0" presId="urn:microsoft.com/office/officeart/2005/8/layout/target1"/>
    <dgm:cxn modelId="{D17E1F8F-4F43-4791-96AA-8B997D90F5D6}" type="presParOf" srcId="{3553D3AF-31A8-401C-8A9F-6B12FFA8DC1C}" destId="{2E80B40B-0107-46C8-B02A-94A9C2CADD2D}" srcOrd="12" destOrd="0" presId="urn:microsoft.com/office/officeart/2005/8/layout/target1"/>
    <dgm:cxn modelId="{C9FF89A1-D1E3-4895-AAC3-7625F7B5802D}" type="presParOf" srcId="{3553D3AF-31A8-401C-8A9F-6B12FFA8DC1C}" destId="{30AB0BDF-DEFF-4756-8572-0C3278020CA5}" srcOrd="13" destOrd="0" presId="urn:microsoft.com/office/officeart/2005/8/layout/target1"/>
    <dgm:cxn modelId="{CB0939AB-3421-4746-BF31-E69EC1594DA3}" type="presParOf" srcId="{3553D3AF-31A8-401C-8A9F-6B12FFA8DC1C}" destId="{40A30B26-2033-4BAF-B1F2-30DE649F13DC}" srcOrd="14" destOrd="0" presId="urn:microsoft.com/office/officeart/2005/8/layout/target1"/>
    <dgm:cxn modelId="{7F20483F-FDC2-4546-9DCD-747115B04260}" type="presParOf" srcId="{3553D3AF-31A8-401C-8A9F-6B12FFA8DC1C}" destId="{94E937FA-7A67-4972-A20C-1040584DF98F}" srcOrd="15" destOrd="0" presId="urn:microsoft.com/office/officeart/2005/8/layout/target1"/>
    <dgm:cxn modelId="{E40E8C31-CD47-4D8B-B1EB-6D0918EAAEE6}" type="presParOf" srcId="{3553D3AF-31A8-401C-8A9F-6B12FFA8DC1C}" destId="{F651D5DD-9028-4176-B240-44B5CBD05880}" srcOrd="16" destOrd="0" presId="urn:microsoft.com/office/officeart/2005/8/layout/target1"/>
    <dgm:cxn modelId="{FA19AB15-C70F-440C-A99D-90ECAB0DF934}" type="presParOf" srcId="{3553D3AF-31A8-401C-8A9F-6B12FFA8DC1C}" destId="{F7C271C6-E11E-474B-8BF8-60C952BCB607}" srcOrd="17" destOrd="0" presId="urn:microsoft.com/office/officeart/2005/8/layout/target1"/>
    <dgm:cxn modelId="{08C743D6-B433-453B-A77B-D5DE32E45AC1}" type="presParOf" srcId="{3553D3AF-31A8-401C-8A9F-6B12FFA8DC1C}" destId="{2611F559-E59B-471A-9BE9-6DCB77D3EFE5}" srcOrd="18" destOrd="0" presId="urn:microsoft.com/office/officeart/2005/8/layout/target1"/>
    <dgm:cxn modelId="{81F13809-4B64-4AB2-A4C8-16A56874D02E}" type="presParOf" srcId="{3553D3AF-31A8-401C-8A9F-6B12FFA8DC1C}" destId="{74798943-EFB1-48F5-B166-DBDF1B8E6415}" srcOrd="19" destOrd="0" presId="urn:microsoft.com/office/officeart/2005/8/layout/targe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5158D9-381F-4934-B5FB-CF623EFAE9AC}" type="doc">
      <dgm:prSet loTypeId="urn:microsoft.com/office/officeart/2005/8/layout/pyramid4" loCatId="relationship" qsTypeId="urn:microsoft.com/office/officeart/2005/8/quickstyle/simple1" qsCatId="simple" csTypeId="urn:microsoft.com/office/officeart/2005/8/colors/accent1_2" csCatId="accent1"/>
      <dgm:spPr/>
      <dgm:t>
        <a:bodyPr/>
        <a:lstStyle/>
        <a:p>
          <a:endParaRPr lang="en-US"/>
        </a:p>
      </dgm:t>
    </dgm:pt>
    <dgm:pt modelId="{3D28B323-622F-407C-98AA-4B473F235F3F}">
      <dgm:prSet/>
      <dgm:spPr/>
      <dgm:t>
        <a:bodyPr/>
        <a:lstStyle/>
        <a:p>
          <a:r>
            <a:rPr lang="en-US" baseline="0"/>
            <a:t>Life is a process not a destination</a:t>
          </a:r>
          <a:endParaRPr lang="en-US"/>
        </a:p>
      </dgm:t>
    </dgm:pt>
    <dgm:pt modelId="{9DD9F1C3-085D-4FB8-BCD7-B661D3E2C85F}" type="parTrans" cxnId="{C53D096E-8372-4DAE-8643-C4467C56A768}">
      <dgm:prSet/>
      <dgm:spPr/>
      <dgm:t>
        <a:bodyPr/>
        <a:lstStyle/>
        <a:p>
          <a:endParaRPr lang="en-US"/>
        </a:p>
      </dgm:t>
    </dgm:pt>
    <dgm:pt modelId="{3E1E268B-E431-4D46-B59D-248B25859A1C}" type="sibTrans" cxnId="{C53D096E-8372-4DAE-8643-C4467C56A768}">
      <dgm:prSet/>
      <dgm:spPr/>
      <dgm:t>
        <a:bodyPr/>
        <a:lstStyle/>
        <a:p>
          <a:endParaRPr lang="en-US"/>
        </a:p>
      </dgm:t>
    </dgm:pt>
    <dgm:pt modelId="{0FB80AF7-B796-4849-9854-8B9A66B0E0A6}">
      <dgm:prSet/>
      <dgm:spPr/>
      <dgm:t>
        <a:bodyPr/>
        <a:lstStyle/>
        <a:p>
          <a:r>
            <a:rPr lang="en-US" baseline="0"/>
            <a:t>Congruent vs Incongruence</a:t>
          </a:r>
          <a:endParaRPr lang="en-US"/>
        </a:p>
      </dgm:t>
    </dgm:pt>
    <dgm:pt modelId="{CB1B662A-F6EE-46FF-977A-B7B05433FEE5}" type="parTrans" cxnId="{65B9BF4B-0155-4872-9C29-51BF0EA1D977}">
      <dgm:prSet/>
      <dgm:spPr/>
      <dgm:t>
        <a:bodyPr/>
        <a:lstStyle/>
        <a:p>
          <a:endParaRPr lang="en-US"/>
        </a:p>
      </dgm:t>
    </dgm:pt>
    <dgm:pt modelId="{07BB9A87-0E08-4D42-A2A1-BC650A749575}" type="sibTrans" cxnId="{65B9BF4B-0155-4872-9C29-51BF0EA1D977}">
      <dgm:prSet/>
      <dgm:spPr/>
      <dgm:t>
        <a:bodyPr/>
        <a:lstStyle/>
        <a:p>
          <a:endParaRPr lang="en-US"/>
        </a:p>
      </dgm:t>
    </dgm:pt>
    <dgm:pt modelId="{B84026D7-E332-44C6-84FB-AE952E875F09}">
      <dgm:prSet/>
      <dgm:spPr/>
      <dgm:t>
        <a:bodyPr/>
        <a:lstStyle/>
        <a:p>
          <a:r>
            <a:rPr lang="en-US" baseline="0" dirty="0"/>
            <a:t>Self Perception = to Experiences</a:t>
          </a:r>
          <a:endParaRPr lang="en-US" dirty="0"/>
        </a:p>
      </dgm:t>
    </dgm:pt>
    <dgm:pt modelId="{D7EFB68E-380D-43BB-BF4C-6A0201D3EE9F}" type="parTrans" cxnId="{2A5A6123-5DDF-48A7-AFC6-74CB7A2F3AA3}">
      <dgm:prSet/>
      <dgm:spPr/>
      <dgm:t>
        <a:bodyPr/>
        <a:lstStyle/>
        <a:p>
          <a:endParaRPr lang="en-US"/>
        </a:p>
      </dgm:t>
    </dgm:pt>
    <dgm:pt modelId="{2697E9BD-AB98-4790-A12A-FD1665BB6039}" type="sibTrans" cxnId="{2A5A6123-5DDF-48A7-AFC6-74CB7A2F3AA3}">
      <dgm:prSet/>
      <dgm:spPr/>
      <dgm:t>
        <a:bodyPr/>
        <a:lstStyle/>
        <a:p>
          <a:endParaRPr lang="en-US"/>
        </a:p>
      </dgm:t>
    </dgm:pt>
    <dgm:pt modelId="{AE34CC33-DD21-4CA0-B96E-2CDADF27D105}">
      <dgm:prSet/>
      <dgm:spPr/>
      <dgm:t>
        <a:bodyPr/>
        <a:lstStyle/>
        <a:p>
          <a:r>
            <a:rPr lang="en-US" baseline="0"/>
            <a:t>Trusting Self</a:t>
          </a:r>
          <a:endParaRPr lang="en-US"/>
        </a:p>
      </dgm:t>
    </dgm:pt>
    <dgm:pt modelId="{8CCCC84E-D0A8-4189-8C1A-6A78C141B5AE}" type="parTrans" cxnId="{1C7A3A54-445D-4D09-A00A-2D642DC1D36A}">
      <dgm:prSet/>
      <dgm:spPr/>
      <dgm:t>
        <a:bodyPr/>
        <a:lstStyle/>
        <a:p>
          <a:endParaRPr lang="en-US"/>
        </a:p>
      </dgm:t>
    </dgm:pt>
    <dgm:pt modelId="{72F906A5-5071-4701-8B0B-61B32EF2EDB3}" type="sibTrans" cxnId="{1C7A3A54-445D-4D09-A00A-2D642DC1D36A}">
      <dgm:prSet/>
      <dgm:spPr/>
      <dgm:t>
        <a:bodyPr/>
        <a:lstStyle/>
        <a:p>
          <a:endParaRPr lang="en-US"/>
        </a:p>
      </dgm:t>
    </dgm:pt>
    <dgm:pt modelId="{A884414A-2AB1-4C9F-A23B-21CC6E47A025}" type="pres">
      <dgm:prSet presAssocID="{8F5158D9-381F-4934-B5FB-CF623EFAE9AC}" presName="compositeShape" presStyleCnt="0">
        <dgm:presLayoutVars>
          <dgm:chMax val="9"/>
          <dgm:dir/>
          <dgm:resizeHandles val="exact"/>
        </dgm:presLayoutVars>
      </dgm:prSet>
      <dgm:spPr/>
    </dgm:pt>
    <dgm:pt modelId="{2C040599-D7EF-4A3E-94D4-492705F3C0D1}" type="pres">
      <dgm:prSet presAssocID="{8F5158D9-381F-4934-B5FB-CF623EFAE9AC}" presName="triangle1" presStyleLbl="node1" presStyleIdx="0" presStyleCnt="4">
        <dgm:presLayoutVars>
          <dgm:bulletEnabled val="1"/>
        </dgm:presLayoutVars>
      </dgm:prSet>
      <dgm:spPr/>
    </dgm:pt>
    <dgm:pt modelId="{327E0548-4BB5-4FC3-829D-9F8DA8F6372D}" type="pres">
      <dgm:prSet presAssocID="{8F5158D9-381F-4934-B5FB-CF623EFAE9AC}" presName="triangle2" presStyleLbl="node1" presStyleIdx="1" presStyleCnt="4">
        <dgm:presLayoutVars>
          <dgm:bulletEnabled val="1"/>
        </dgm:presLayoutVars>
      </dgm:prSet>
      <dgm:spPr/>
    </dgm:pt>
    <dgm:pt modelId="{91E9F318-1284-4BC0-9C62-90438C667751}" type="pres">
      <dgm:prSet presAssocID="{8F5158D9-381F-4934-B5FB-CF623EFAE9AC}" presName="triangle3" presStyleLbl="node1" presStyleIdx="2" presStyleCnt="4" custLinFactNeighborX="1053" custLinFactNeighborY="570">
        <dgm:presLayoutVars>
          <dgm:bulletEnabled val="1"/>
        </dgm:presLayoutVars>
      </dgm:prSet>
      <dgm:spPr/>
    </dgm:pt>
    <dgm:pt modelId="{B6E38E2D-61AD-4133-9556-E79C0F57A6B3}" type="pres">
      <dgm:prSet presAssocID="{8F5158D9-381F-4934-B5FB-CF623EFAE9AC}" presName="triangle4" presStyleLbl="node1" presStyleIdx="3" presStyleCnt="4">
        <dgm:presLayoutVars>
          <dgm:bulletEnabled val="1"/>
        </dgm:presLayoutVars>
      </dgm:prSet>
      <dgm:spPr/>
    </dgm:pt>
  </dgm:ptLst>
  <dgm:cxnLst>
    <dgm:cxn modelId="{AC70CC00-7040-406E-AA0F-6D1D490F68E3}" type="presOf" srcId="{B84026D7-E332-44C6-84FB-AE952E875F09}" destId="{91E9F318-1284-4BC0-9C62-90438C667751}" srcOrd="0" destOrd="0" presId="urn:microsoft.com/office/officeart/2005/8/layout/pyramid4"/>
    <dgm:cxn modelId="{2A5A6123-5DDF-48A7-AFC6-74CB7A2F3AA3}" srcId="{8F5158D9-381F-4934-B5FB-CF623EFAE9AC}" destId="{B84026D7-E332-44C6-84FB-AE952E875F09}" srcOrd="2" destOrd="0" parTransId="{D7EFB68E-380D-43BB-BF4C-6A0201D3EE9F}" sibTransId="{2697E9BD-AB98-4790-A12A-FD1665BB6039}"/>
    <dgm:cxn modelId="{A22A813C-9D58-4A72-A893-72145290F959}" type="presOf" srcId="{AE34CC33-DD21-4CA0-B96E-2CDADF27D105}" destId="{B6E38E2D-61AD-4133-9556-E79C0F57A6B3}" srcOrd="0" destOrd="0" presId="urn:microsoft.com/office/officeart/2005/8/layout/pyramid4"/>
    <dgm:cxn modelId="{2F16103D-278C-4D5B-A2E9-B540036E70C4}" type="presOf" srcId="{3D28B323-622F-407C-98AA-4B473F235F3F}" destId="{2C040599-D7EF-4A3E-94D4-492705F3C0D1}" srcOrd="0" destOrd="0" presId="urn:microsoft.com/office/officeart/2005/8/layout/pyramid4"/>
    <dgm:cxn modelId="{65B9BF4B-0155-4872-9C29-51BF0EA1D977}" srcId="{8F5158D9-381F-4934-B5FB-CF623EFAE9AC}" destId="{0FB80AF7-B796-4849-9854-8B9A66B0E0A6}" srcOrd="1" destOrd="0" parTransId="{CB1B662A-F6EE-46FF-977A-B7B05433FEE5}" sibTransId="{07BB9A87-0E08-4D42-A2A1-BC650A749575}"/>
    <dgm:cxn modelId="{C53D096E-8372-4DAE-8643-C4467C56A768}" srcId="{8F5158D9-381F-4934-B5FB-CF623EFAE9AC}" destId="{3D28B323-622F-407C-98AA-4B473F235F3F}" srcOrd="0" destOrd="0" parTransId="{9DD9F1C3-085D-4FB8-BCD7-B661D3E2C85F}" sibTransId="{3E1E268B-E431-4D46-B59D-248B25859A1C}"/>
    <dgm:cxn modelId="{1C7A3A54-445D-4D09-A00A-2D642DC1D36A}" srcId="{8F5158D9-381F-4934-B5FB-CF623EFAE9AC}" destId="{AE34CC33-DD21-4CA0-B96E-2CDADF27D105}" srcOrd="3" destOrd="0" parTransId="{8CCCC84E-D0A8-4189-8C1A-6A78C141B5AE}" sibTransId="{72F906A5-5071-4701-8B0B-61B32EF2EDB3}"/>
    <dgm:cxn modelId="{D9EE61B0-B1DD-4601-B63C-C5CAAC4B8CDE}" type="presOf" srcId="{8F5158D9-381F-4934-B5FB-CF623EFAE9AC}" destId="{A884414A-2AB1-4C9F-A23B-21CC6E47A025}" srcOrd="0" destOrd="0" presId="urn:microsoft.com/office/officeart/2005/8/layout/pyramid4"/>
    <dgm:cxn modelId="{4C02B6B8-5BA4-4BFE-9D69-0F5F007FC6B9}" type="presOf" srcId="{0FB80AF7-B796-4849-9854-8B9A66B0E0A6}" destId="{327E0548-4BB5-4FC3-829D-9F8DA8F6372D}" srcOrd="0" destOrd="0" presId="urn:microsoft.com/office/officeart/2005/8/layout/pyramid4"/>
    <dgm:cxn modelId="{35FD2918-EBCA-4D04-9216-CCAF08D243B6}" type="presParOf" srcId="{A884414A-2AB1-4C9F-A23B-21CC6E47A025}" destId="{2C040599-D7EF-4A3E-94D4-492705F3C0D1}" srcOrd="0" destOrd="0" presId="urn:microsoft.com/office/officeart/2005/8/layout/pyramid4"/>
    <dgm:cxn modelId="{21AE3AC3-FE9F-4F22-AD0B-83D2B704C7C5}" type="presParOf" srcId="{A884414A-2AB1-4C9F-A23B-21CC6E47A025}" destId="{327E0548-4BB5-4FC3-829D-9F8DA8F6372D}" srcOrd="1" destOrd="0" presId="urn:microsoft.com/office/officeart/2005/8/layout/pyramid4"/>
    <dgm:cxn modelId="{E4222D7F-49C2-4097-8C09-953A34613444}" type="presParOf" srcId="{A884414A-2AB1-4C9F-A23B-21CC6E47A025}" destId="{91E9F318-1284-4BC0-9C62-90438C667751}" srcOrd="2" destOrd="0" presId="urn:microsoft.com/office/officeart/2005/8/layout/pyramid4"/>
    <dgm:cxn modelId="{89498F3F-1A63-4FBC-BB3D-562D249B7D43}" type="presParOf" srcId="{A884414A-2AB1-4C9F-A23B-21CC6E47A025}" destId="{B6E38E2D-61AD-4133-9556-E79C0F57A6B3}"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a:lstStyle/>
        <a:p>
          <a:endParaRPr lang="en-US"/>
        </a:p>
      </dgm:t>
    </dgm:pt>
    <dgm:pt modelId="{23CA95F9-8BCF-40C1-B842-BCFFD43632F6}">
      <dgm:prSet custT="1"/>
      <dgm:spPr/>
      <dgm:t>
        <a:bodyPr/>
        <a:lstStyle/>
        <a:p>
          <a:pPr algn="ctr">
            <a:lnSpc>
              <a:spcPct val="100000"/>
            </a:lnSpc>
            <a:defRPr b="1" spc="20">
              <a:latin typeface="+mj-lt"/>
            </a:defRPr>
          </a:pPr>
          <a:r>
            <a:rPr lang="en-US" sz="2000" b="1" dirty="0">
              <a:solidFill>
                <a:schemeClr val="accent5"/>
              </a:solidFill>
            </a:rPr>
            <a:t>Empathy</a:t>
          </a:r>
          <a:endParaRPr lang="en-US" sz="1600" b="0" dirty="0">
            <a:solidFill>
              <a:sysClr val="windowText" lastClr="000000"/>
            </a:solidFill>
            <a:latin typeface="+mn-lt"/>
          </a:endParaRPr>
        </a:p>
      </dgm:t>
    </dgm:pt>
    <dgm:pt modelId="{FC4F4986-5DCD-4DC2-B7FD-2C5FABEF9979}" type="parTrans" cxnId="{E6EDE7CF-5B3F-4E2C-99EE-D5462F0EC9CE}">
      <dgm:prSet/>
      <dgm:spPr/>
      <dgm:t>
        <a:bodyPr/>
        <a:lstStyle/>
        <a:p>
          <a:endParaRPr lang="en-US"/>
        </a:p>
      </dgm:t>
    </dgm:pt>
    <dgm:pt modelId="{D868EA7F-D868-4231-86D5-66D9B2DF2F62}" type="sibTrans" cxnId="{E6EDE7CF-5B3F-4E2C-99EE-D5462F0EC9CE}">
      <dgm:prSet/>
      <dgm:spPr/>
      <dgm:t>
        <a:bodyPr/>
        <a:lstStyle/>
        <a:p>
          <a:endParaRPr lang="en-US"/>
        </a:p>
      </dgm:t>
    </dgm:pt>
    <dgm:pt modelId="{1E293C9C-50F7-4DF0-A45F-EF6AA41E15B2}">
      <dgm:prSet custT="1"/>
      <dgm:spPr/>
      <dgm:t>
        <a:bodyPr/>
        <a:lstStyle/>
        <a:p>
          <a:pPr algn="ctr">
            <a:lnSpc>
              <a:spcPct val="100000"/>
            </a:lnSpc>
            <a:defRPr b="1" spc="20">
              <a:latin typeface="+mj-lt"/>
            </a:defRPr>
          </a:pPr>
          <a:r>
            <a:rPr lang="en-US" sz="2000" b="1" dirty="0">
              <a:solidFill>
                <a:schemeClr val="accent5"/>
              </a:solidFill>
            </a:rPr>
            <a:t>Congruence</a:t>
          </a:r>
          <a:endParaRPr lang="en-US" sz="1600" b="0" dirty="0">
            <a:solidFill>
              <a:schemeClr val="tx1"/>
            </a:solidFill>
            <a:latin typeface="+mn-lt"/>
          </a:endParaRPr>
        </a:p>
      </dgm:t>
    </dgm:pt>
    <dgm:pt modelId="{04936CC5-1B2F-4620-ABDF-F195956C3F4A}" type="parTrans" cxnId="{A7E7000F-0D10-4D88-844F-C9CB2A6A39DA}">
      <dgm:prSet/>
      <dgm:spPr/>
      <dgm:t>
        <a:bodyPr/>
        <a:lstStyle/>
        <a:p>
          <a:endParaRPr lang="en-US"/>
        </a:p>
      </dgm:t>
    </dgm:pt>
    <dgm:pt modelId="{E019F05B-61F4-4915-9D10-5D6F328EA591}" type="sibTrans" cxnId="{A7E7000F-0D10-4D88-844F-C9CB2A6A39DA}">
      <dgm:prSet/>
      <dgm:spPr/>
      <dgm:t>
        <a:bodyPr/>
        <a:lstStyle/>
        <a:p>
          <a:endParaRPr lang="en-US"/>
        </a:p>
      </dgm:t>
    </dgm:pt>
    <dgm:pt modelId="{DA3F2F2F-B5A8-4CFD-ABCE-1BC48CD913AF}">
      <dgm:prSet custT="1"/>
      <dgm:spPr/>
      <dgm:t>
        <a:bodyPr/>
        <a:lstStyle/>
        <a:p>
          <a:pPr algn="ctr">
            <a:lnSpc>
              <a:spcPct val="100000"/>
            </a:lnSpc>
            <a:defRPr b="1" spc="20">
              <a:latin typeface="+mj-lt"/>
            </a:defRPr>
          </a:pPr>
          <a:r>
            <a:rPr lang="en-US" sz="2000" b="1" dirty="0">
              <a:solidFill>
                <a:schemeClr val="accent5"/>
              </a:solidFill>
            </a:rPr>
            <a:t>Non- Judgmental</a:t>
          </a:r>
          <a:endParaRPr lang="en-US" sz="1600" b="0" dirty="0">
            <a:solidFill>
              <a:schemeClr val="tx1"/>
            </a:solidFill>
            <a:latin typeface="+mn-lt"/>
          </a:endParaRPr>
        </a:p>
      </dgm:t>
    </dgm:pt>
    <dgm:pt modelId="{D4AFA5E0-6624-49A6-B10B-4FFA7483C001}" type="parTrans" cxnId="{307321D6-32A9-4F29-A35B-8328C6417311}">
      <dgm:prSet/>
      <dgm:spPr/>
      <dgm:t>
        <a:bodyPr/>
        <a:lstStyle/>
        <a:p>
          <a:endParaRPr lang="en-US"/>
        </a:p>
      </dgm:t>
    </dgm:pt>
    <dgm:pt modelId="{038FE749-6004-418E-86C7-7C1B1D7930F4}" type="sibTrans" cxnId="{307321D6-32A9-4F29-A35B-8328C6417311}">
      <dgm:prSet/>
      <dgm:spPr/>
      <dgm:t>
        <a:bodyPr/>
        <a:lstStyle/>
        <a:p>
          <a:endParaRPr lang="en-US"/>
        </a:p>
      </dgm:t>
    </dgm:pt>
    <dgm:pt modelId="{B2F9B3BC-1849-4A4A-BBE4-752B9B492C76}">
      <dgm:prSet custT="1"/>
      <dgm:spPr/>
      <dgm:t>
        <a:bodyPr/>
        <a:lstStyle/>
        <a:p>
          <a:pPr algn="ctr">
            <a:lnSpc>
              <a:spcPct val="100000"/>
            </a:lnSpc>
            <a:defRPr b="1" spc="20">
              <a:latin typeface="+mj-lt"/>
            </a:defRPr>
          </a:pPr>
          <a:r>
            <a:rPr lang="en-US" sz="2000" b="1" dirty="0">
              <a:solidFill>
                <a:schemeClr val="accent5"/>
              </a:solidFill>
            </a:rPr>
            <a:t>Non- Directive</a:t>
          </a:r>
          <a:endParaRPr lang="en-US" sz="1600" b="0" dirty="0">
            <a:solidFill>
              <a:schemeClr val="tx1"/>
            </a:solidFill>
            <a:latin typeface="+mn-lt"/>
          </a:endParaRPr>
        </a:p>
      </dgm:t>
    </dgm:pt>
    <dgm:pt modelId="{48FD486C-824F-4590-8CFC-BC1053E533DD}" type="parTrans" cxnId="{BB48F2B9-3F80-43D5-9223-76526A774C2D}">
      <dgm:prSet/>
      <dgm:spPr/>
      <dgm:t>
        <a:bodyPr/>
        <a:lstStyle/>
        <a:p>
          <a:endParaRPr lang="en-US"/>
        </a:p>
      </dgm:t>
    </dgm:pt>
    <dgm:pt modelId="{2946CE56-B018-4C0E-918D-0B36D170024F}" type="sibTrans" cxnId="{BB48F2B9-3F80-43D5-9223-76526A774C2D}">
      <dgm:prSet/>
      <dgm:spPr/>
      <dgm:t>
        <a:bodyPr/>
        <a:lstStyle/>
        <a:p>
          <a:endParaRPr lang="en-US"/>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4" custScaleX="123193" custScaleY="123193"/>
      <dgm:spPr>
        <a:prstGeom prst="rect">
          <a:avLst/>
        </a:prstGeom>
        <a:blipFill dpi="0" rotWithShape="1">
          <a:blip xmlns:r="http://schemas.openxmlformats.org/officeDocument/2006/relationships" r:embed="rId1" cstate="screen">
            <a:extLst>
              <a:ext uri="{28A0092B-C50C-407E-A947-70E740481C1C}">
                <a14:useLocalDpi xmlns:a14="http://schemas.microsoft.com/office/drawing/2010/main" val="0"/>
              </a:ext>
            </a:extLst>
          </a:blip>
          <a:srcRect/>
          <a:stretch>
            <a:fillRect/>
          </a:stretch>
        </a:blipFill>
        <a:ln>
          <a:noFill/>
        </a:ln>
      </dgm:spPr>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8" custLinFactNeighborY="17872">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8">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4" custScaleX="123193" custScaleY="123193"/>
      <dgm:spPr>
        <a:prstGeom prst="rect">
          <a:avLst/>
        </a:prstGeom>
        <a:blipFill dpi="0" rotWithShape="1">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a:ln>
          <a:noFill/>
        </a:ln>
      </dgm:spPr>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8" custLinFactNeighborY="17872">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8">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4" custScaleX="123193" custScaleY="123193"/>
      <dgm:spPr>
        <a:prstGeom prst="rect">
          <a:avLst/>
        </a:prstGeom>
        <a:blipFill dpi="0" rotWithShape="1">
          <a:blip xmlns:r="http://schemas.openxmlformats.org/officeDocument/2006/relationships" r:embed="rId3" cstate="screen">
            <a:extLst>
              <a:ext uri="{28A0092B-C50C-407E-A947-70E740481C1C}">
                <a14:useLocalDpi xmlns:a14="http://schemas.microsoft.com/office/drawing/2010/main" val="0"/>
              </a:ext>
            </a:extLst>
          </a:blip>
          <a:srcRect/>
          <a:stretch>
            <a:fillRect/>
          </a:stretch>
        </a:blipFill>
        <a:ln>
          <a:noFill/>
        </a:ln>
      </dgm:spPr>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8" custLinFactNeighborY="17872">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8" custLinFactY="-45265" custLinFactNeighborX="14101" custLinFactNeighborY="-100000">
        <dgm:presLayoutVars/>
      </dgm:prSet>
      <dgm:spPr/>
    </dgm:pt>
    <dgm:pt modelId="{DB61A93F-5AE0-4A97-AFE4-E1EA7F61D044}" type="pres">
      <dgm:prSet presAssocID="{DA3F2F2F-B5A8-4CFD-ABCE-1BC48CD913AF}" presName="bottSpace" presStyleCnt="0"/>
      <dgm:spPr/>
    </dgm:pt>
    <dgm:pt modelId="{75D7FAE6-857D-40F6-B564-3F282FD27B77}" type="pres">
      <dgm:prSet presAssocID="{038FE749-6004-418E-86C7-7C1B1D7930F4}" presName="sibTrans" presStyleCnt="0"/>
      <dgm:spPr/>
    </dgm:pt>
    <dgm:pt modelId="{F836F72C-94C1-41ED-BA62-813057647F9C}" type="pres">
      <dgm:prSet presAssocID="{B2F9B3BC-1849-4A4A-BBE4-752B9B492C76}" presName="compNode" presStyleCnt="0"/>
      <dgm:spPr/>
    </dgm:pt>
    <dgm:pt modelId="{8D7BA638-A338-4090-BADA-C1ECE7868394}" type="pres">
      <dgm:prSet presAssocID="{B2F9B3BC-1849-4A4A-BBE4-752B9B492C76}" presName="topSpace" presStyleCnt="0"/>
      <dgm:spPr/>
    </dgm:pt>
    <dgm:pt modelId="{04A8E640-7EB5-4EF2-8C83-19A3E5328324}" type="pres">
      <dgm:prSet presAssocID="{B2F9B3BC-1849-4A4A-BBE4-752B9B492C76}" presName="photoElip" presStyleLbl="node1" presStyleIdx="3" presStyleCnt="4" custScaleX="123193" custScaleY="123193"/>
      <dgm:spPr>
        <a:prstGeom prst="rect">
          <a:avLst/>
        </a:prstGeom>
        <a:blipFill dpi="0" rotWithShape="1">
          <a:blip xmlns:r="http://schemas.openxmlformats.org/officeDocument/2006/relationships" r:embed="rId4" cstate="screen">
            <a:extLst>
              <a:ext uri="{28A0092B-C50C-407E-A947-70E740481C1C}">
                <a14:useLocalDpi xmlns:a14="http://schemas.microsoft.com/office/drawing/2010/main" val="0"/>
              </a:ext>
            </a:extLst>
          </a:blip>
          <a:srcRect/>
          <a:stretch>
            <a:fillRect/>
          </a:stretch>
        </a:blipFill>
        <a:ln>
          <a:noFill/>
        </a:ln>
      </dgm:spPr>
    </dgm:pt>
    <dgm:pt modelId="{278B038A-7223-4C22-98FA-84D16AB2359F}" type="pres">
      <dgm:prSet presAssocID="{B2F9B3BC-1849-4A4A-BBE4-752B9B492C76}" presName="iconSpace" presStyleCnt="0"/>
      <dgm:spPr/>
    </dgm:pt>
    <dgm:pt modelId="{79C5F495-3DD9-41C8-99AE-150A333447D0}" type="pres">
      <dgm:prSet presAssocID="{B2F9B3BC-1849-4A4A-BBE4-752B9B492C76}" presName="nameTx" presStyleLbl="revTx" presStyleIdx="6" presStyleCnt="8" custLinFactNeighborY="17872">
        <dgm:presLayoutVars>
          <dgm:chMax val="0"/>
          <dgm:chPref val="0"/>
        </dgm:presLayoutVars>
      </dgm:prSet>
      <dgm:spPr/>
    </dgm:pt>
    <dgm:pt modelId="{0D329E5F-B8D6-4027-B396-6AF7DD7D0537}" type="pres">
      <dgm:prSet presAssocID="{B2F9B3BC-1849-4A4A-BBE4-752B9B492C76}" presName="txSpace" presStyleCnt="0"/>
      <dgm:spPr/>
    </dgm:pt>
    <dgm:pt modelId="{5A7600AF-A34B-4D03-B3D6-B3C760AE8E06}" type="pres">
      <dgm:prSet presAssocID="{B2F9B3BC-1849-4A4A-BBE4-752B9B492C76}" presName="desTx" presStyleLbl="revTx" presStyleIdx="7" presStyleCnt="8" custLinFactNeighborX="1819" custLinFactNeighborY="-7212">
        <dgm:presLayoutVars/>
      </dgm:prSet>
      <dgm:spPr/>
    </dgm:pt>
    <dgm:pt modelId="{F9799C58-A628-4E75-9DAC-6616D2E34649}" type="pres">
      <dgm:prSet presAssocID="{B2F9B3BC-1849-4A4A-BBE4-752B9B492C76}"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540FED75-CB4E-4EAD-804F-81226869B095}" type="presOf" srcId="{1E293C9C-50F7-4DF0-A45F-EF6AA41E15B2}" destId="{866F95BB-E9D9-40E2-AB9F-99D5F69BA82A}" srcOrd="0" destOrd="0" presId="urn:microsoft.com/office/officeart/2019/1/layout/PeoplePortraitsList"/>
    <dgm:cxn modelId="{4C525577-8965-4DD8-A876-005F65E1D723}" type="presOf" srcId="{B2F9B3BC-1849-4A4A-BBE4-752B9B492C76}" destId="{79C5F495-3DD9-41C8-99AE-150A333447D0}"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BB48F2B9-3F80-43D5-9223-76526A774C2D}" srcId="{5C72703F-EB58-4B0C-8B2A-EDF2A51B2C6C}" destId="{B2F9B3BC-1849-4A4A-BBE4-752B9B492C76}" srcOrd="3" destOrd="0" parTransId="{48FD486C-824F-4590-8CFC-BC1053E533DD}" sibTransId="{2946CE56-B018-4C0E-918D-0B36D170024F}"/>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 modelId="{B37D38BA-04F9-4FDE-90E3-13C84B9D3351}" type="presParOf" srcId="{BF30E86D-EAFC-44CE-B56C-D7C5EC7742F3}" destId="{75D7FAE6-857D-40F6-B564-3F282FD27B77}" srcOrd="5" destOrd="0" presId="urn:microsoft.com/office/officeart/2019/1/layout/PeoplePortraitsList"/>
    <dgm:cxn modelId="{C9461069-5B02-4E7D-89BF-60D89C5520D1}" type="presParOf" srcId="{BF30E86D-EAFC-44CE-B56C-D7C5EC7742F3}" destId="{F836F72C-94C1-41ED-BA62-813057647F9C}" srcOrd="6" destOrd="0" presId="urn:microsoft.com/office/officeart/2019/1/layout/PeoplePortraitsList"/>
    <dgm:cxn modelId="{074A72EB-DB29-40AB-9670-D77CF64F72EE}" type="presParOf" srcId="{F836F72C-94C1-41ED-BA62-813057647F9C}" destId="{8D7BA638-A338-4090-BADA-C1ECE7868394}" srcOrd="0" destOrd="0" presId="urn:microsoft.com/office/officeart/2019/1/layout/PeoplePortraitsList"/>
    <dgm:cxn modelId="{ACF70A6D-0F45-437B-9C70-8A65D4111C5E}" type="presParOf" srcId="{F836F72C-94C1-41ED-BA62-813057647F9C}" destId="{04A8E640-7EB5-4EF2-8C83-19A3E5328324}" srcOrd="1" destOrd="0" presId="urn:microsoft.com/office/officeart/2019/1/layout/PeoplePortraitsList"/>
    <dgm:cxn modelId="{207CB733-8608-4FD4-8942-AEF56B8AD050}" type="presParOf" srcId="{F836F72C-94C1-41ED-BA62-813057647F9C}" destId="{278B038A-7223-4C22-98FA-84D16AB2359F}" srcOrd="2" destOrd="0" presId="urn:microsoft.com/office/officeart/2019/1/layout/PeoplePortraitsList"/>
    <dgm:cxn modelId="{ABBDB8AD-1D60-4A5E-A05E-58E73FB4EE6D}" type="presParOf" srcId="{F836F72C-94C1-41ED-BA62-813057647F9C}" destId="{79C5F495-3DD9-41C8-99AE-150A333447D0}" srcOrd="3" destOrd="0" presId="urn:microsoft.com/office/officeart/2019/1/layout/PeoplePortraitsList"/>
    <dgm:cxn modelId="{4C2F2B28-9C3F-433B-AB15-CE2605DCD325}" type="presParOf" srcId="{F836F72C-94C1-41ED-BA62-813057647F9C}" destId="{0D329E5F-B8D6-4027-B396-6AF7DD7D0537}" srcOrd="4" destOrd="0" presId="urn:microsoft.com/office/officeart/2019/1/layout/PeoplePortraitsList"/>
    <dgm:cxn modelId="{A3CD0915-11F1-4C29-91BA-EF724E1525A8}" type="presParOf" srcId="{F836F72C-94C1-41ED-BA62-813057647F9C}" destId="{5A7600AF-A34B-4D03-B3D6-B3C760AE8E06}" srcOrd="5" destOrd="0" presId="urn:microsoft.com/office/officeart/2019/1/layout/PeoplePortraitsList"/>
    <dgm:cxn modelId="{82E4B52A-F0D2-438B-8CA3-5A6EB2771E78}" type="presParOf" srcId="{F836F72C-94C1-41ED-BA62-813057647F9C}" destId="{F9799C58-A628-4E75-9DAC-6616D2E34649}" srcOrd="6" destOrd="0" presId="urn:microsoft.com/office/officeart/2019/1/layout/PeoplePortraits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colorful2" csCatId="colorful" phldr="1"/>
      <dgm:spPr/>
      <dgm:t>
        <a:bodyPr/>
        <a:lstStyle/>
        <a:p>
          <a:endParaRPr lang="en-US"/>
        </a:p>
      </dgm:t>
    </dgm:pt>
    <dgm:pt modelId="{CEA68BC1-0214-475A-AAEB-F2C106BEDF3D}">
      <dgm:prSet custT="1"/>
      <dgm:spPr/>
      <dgm:t>
        <a:bodyPr/>
        <a:lstStyle/>
        <a:p>
          <a:r>
            <a:rPr lang="en-US" sz="2000" b="1" dirty="0">
              <a:latin typeface="+mj-lt"/>
              <a:ea typeface="Calibri" charset="0"/>
              <a:cs typeface="Calibri" charset="0"/>
            </a:rPr>
            <a:t>Title</a:t>
          </a:r>
          <a:endParaRPr lang="en-US" sz="2100" b="1" dirty="0">
            <a:latin typeface="+mj-lt"/>
          </a:endParaRPr>
        </a:p>
      </dgm:t>
    </dgm:pt>
    <dgm:pt modelId="{D39F5498-D166-4D4F-959E-220D13F281F2}" type="parTrans" cxnId="{4A7F6715-186E-49A7-B901-131CC9610C6D}">
      <dgm:prSet/>
      <dgm:spPr/>
      <dgm:t>
        <a:bodyPr/>
        <a:lstStyle/>
        <a:p>
          <a:endParaRPr lang="en-US"/>
        </a:p>
      </dgm:t>
    </dgm:pt>
    <dgm:pt modelId="{D52D63DB-7300-43C9-9B4D-DCAB119753ED}" type="sibTrans" cxnId="{4A7F6715-186E-49A7-B901-131CC9610C6D}">
      <dgm:prSet/>
      <dgm:spPr/>
      <dgm:t>
        <a:bodyPr/>
        <a:lstStyle/>
        <a:p>
          <a:endParaRPr lang="en-US"/>
        </a:p>
      </dgm:t>
    </dgm:pt>
    <dgm:pt modelId="{6E78410F-604C-43A6-A991-1F6A0685C76E}">
      <dgm:prSet custT="1"/>
      <dgm:spPr/>
      <dgm:t>
        <a:bodyPr lIns="182880" tIns="182880" rIns="182880" bIns="182880"/>
        <a:lstStyle/>
        <a:p>
          <a:pPr marL="0" algn="ctr">
            <a:lnSpc>
              <a:spcPct val="100000"/>
            </a:lnSpc>
            <a:buNone/>
          </a:pPr>
          <a:r>
            <a:rPr lang="en-US" sz="1800" b="0" i="0" dirty="0"/>
            <a:t>Highly acceptable over a wide range of clients</a:t>
          </a:r>
          <a:endParaRPr lang="en-US" sz="1800" dirty="0">
            <a:latin typeface="Calibri" charset="0"/>
            <a:ea typeface="Calibri" charset="0"/>
            <a:cs typeface="Calibri" charset="0"/>
          </a:endParaRPr>
        </a:p>
      </dgm:t>
    </dgm:pt>
    <dgm:pt modelId="{B87758DC-95B9-415D-8FA2-3A592F03EEB6}" type="parTrans" cxnId="{E6E94786-140A-4645-ACBD-B11A56308E02}">
      <dgm:prSet/>
      <dgm:spPr/>
      <dgm:t>
        <a:bodyPr/>
        <a:lstStyle/>
        <a:p>
          <a:endParaRPr lang="en-US"/>
        </a:p>
      </dgm:t>
    </dgm:pt>
    <dgm:pt modelId="{81ADE71D-3BBC-45B9-8FE7-89C53F21FB8E}" type="sibTrans" cxnId="{E6E94786-140A-4645-ACBD-B11A56308E02}">
      <dgm:prSet/>
      <dgm:spPr/>
      <dgm:t>
        <a:bodyPr/>
        <a:lstStyle/>
        <a:p>
          <a:endParaRPr lang="en-US"/>
        </a:p>
      </dgm:t>
    </dgm:pt>
    <dgm:pt modelId="{57B30C7E-2C98-474C-972A-4A9F013596F6}">
      <dgm:prSet custT="1"/>
      <dgm:spPr/>
      <dgm:t>
        <a:bodyPr/>
        <a:lstStyle/>
        <a:p>
          <a:r>
            <a:rPr lang="en-US" sz="2000" b="1" dirty="0">
              <a:latin typeface="+mj-lt"/>
              <a:ea typeface="Calibri" charset="0"/>
              <a:cs typeface="Calibri" charset="0"/>
            </a:rPr>
            <a:t>Title</a:t>
          </a:r>
        </a:p>
      </dgm:t>
    </dgm:pt>
    <dgm:pt modelId="{3C56CB1B-7905-41E8-90E6-A55A14BA7821}" type="parTrans" cxnId="{13126A2F-129D-4762-93CF-9798949EB589}">
      <dgm:prSet/>
      <dgm:spPr/>
      <dgm:t>
        <a:bodyPr/>
        <a:lstStyle/>
        <a:p>
          <a:endParaRPr lang="en-US"/>
        </a:p>
      </dgm:t>
    </dgm:pt>
    <dgm:pt modelId="{7F14057D-1A20-4F64-A110-C77AC5F00602}" type="sibTrans" cxnId="{13126A2F-129D-4762-93CF-9798949EB589}">
      <dgm:prSet/>
      <dgm:spPr/>
      <dgm:t>
        <a:bodyPr/>
        <a:lstStyle/>
        <a:p>
          <a:endParaRPr lang="en-US"/>
        </a:p>
      </dgm:t>
    </dgm:pt>
    <dgm:pt modelId="{B45FF3C1-5A75-4E4C-B2B6-84B0FAC421C2}">
      <dgm:prSet custT="1"/>
      <dgm:spPr/>
      <dgm:t>
        <a:bodyPr lIns="182880" tIns="182880" rIns="182880" bIns="182880"/>
        <a:lstStyle/>
        <a:p>
          <a:pPr marL="0">
            <a:lnSpc>
              <a:spcPct val="100000"/>
            </a:lnSpc>
            <a:buNone/>
          </a:pPr>
          <a:r>
            <a:rPr lang="en-US" sz="1800" dirty="0">
              <a:latin typeface="Calibri" charset="0"/>
              <a:ea typeface="Calibri" charset="0"/>
              <a:cs typeface="Calibri" charset="0"/>
            </a:rPr>
            <a:t>Common Focus	</a:t>
          </a:r>
        </a:p>
      </dgm:t>
    </dgm:pt>
    <dgm:pt modelId="{34A81C80-FF70-48EA-B442-BDB1EF403754}" type="parTrans" cxnId="{D6AF6FC0-4B56-4246-AC09-69D41F1CFC6B}">
      <dgm:prSet/>
      <dgm:spPr/>
      <dgm:t>
        <a:bodyPr/>
        <a:lstStyle/>
        <a:p>
          <a:endParaRPr lang="en-US"/>
        </a:p>
      </dgm:t>
    </dgm:pt>
    <dgm:pt modelId="{5B9815BA-8A8F-4251-B182-AD39A4FE26DD}" type="sibTrans" cxnId="{D6AF6FC0-4B56-4246-AC09-69D41F1CFC6B}">
      <dgm:prSet/>
      <dgm:spPr/>
      <dgm:t>
        <a:bodyPr/>
        <a:lstStyle/>
        <a:p>
          <a:endParaRPr lang="en-US"/>
        </a:p>
      </dgm:t>
    </dgm:pt>
    <dgm:pt modelId="{0A954AA6-C6B0-4271-8792-CCCE30CE7D69}">
      <dgm:prSet custT="1"/>
      <dgm:spPr/>
      <dgm:t>
        <a:bodyPr/>
        <a:lstStyle/>
        <a:p>
          <a:r>
            <a:rPr lang="en-US" sz="2000" b="1" dirty="0">
              <a:latin typeface="+mj-lt"/>
              <a:ea typeface="Calibri" charset="0"/>
              <a:cs typeface="Calibri" charset="0"/>
            </a:rPr>
            <a:t>Title</a:t>
          </a:r>
          <a:endParaRPr lang="en-US" sz="2100" b="1" dirty="0">
            <a:latin typeface="+mj-lt"/>
            <a:ea typeface="Calibri" charset="0"/>
            <a:cs typeface="Calibri" charset="0"/>
          </a:endParaRPr>
        </a:p>
      </dgm:t>
    </dgm:pt>
    <dgm:pt modelId="{81CA91A9-12C9-4000-A833-6528B617CCA1}" type="parTrans" cxnId="{61DE8435-87FC-4ED8-A1D9-A0E36224C192}">
      <dgm:prSet/>
      <dgm:spPr/>
      <dgm:t>
        <a:bodyPr/>
        <a:lstStyle/>
        <a:p>
          <a:endParaRPr lang="en-US"/>
        </a:p>
      </dgm:t>
    </dgm:pt>
    <dgm:pt modelId="{7635DF39-FFCE-4F67-A43A-C3F7B847830D}" type="sibTrans" cxnId="{61DE8435-87FC-4ED8-A1D9-A0E36224C192}">
      <dgm:prSet/>
      <dgm:spPr/>
      <dgm:t>
        <a:bodyPr/>
        <a:lstStyle/>
        <a:p>
          <a:endParaRPr lang="en-US"/>
        </a:p>
      </dgm:t>
    </dgm:pt>
    <dgm:pt modelId="{838BD54C-88AD-40D7-AF5F-AB65EB0898A5}">
      <dgm:prSet custT="1"/>
      <dgm:spPr/>
      <dgm:t>
        <a:bodyPr lIns="182880" tIns="182880" rIns="182880" bIns="182880"/>
        <a:lstStyle/>
        <a:p>
          <a:pPr marL="0">
            <a:lnSpc>
              <a:spcPct val="100000"/>
            </a:lnSpc>
            <a:buNone/>
          </a:pPr>
          <a:r>
            <a:rPr lang="en-US" sz="1800" b="0" i="0" dirty="0"/>
            <a:t>Mutual Respect</a:t>
          </a:r>
          <a:endParaRPr lang="en-US" sz="1800" dirty="0">
            <a:latin typeface="Calibri" charset="0"/>
            <a:ea typeface="Calibri" charset="0"/>
            <a:cs typeface="Calibri" charset="0"/>
          </a:endParaRPr>
        </a:p>
      </dgm:t>
    </dgm:pt>
    <dgm:pt modelId="{FD106F30-FED7-4A4D-9063-A51FC1861B8D}" type="parTrans" cxnId="{122438FB-0EB1-4DC7-B97A-C5EDE3236321}">
      <dgm:prSet/>
      <dgm:spPr/>
      <dgm:t>
        <a:bodyPr/>
        <a:lstStyle/>
        <a:p>
          <a:endParaRPr lang="en-US"/>
        </a:p>
      </dgm:t>
    </dgm:pt>
    <dgm:pt modelId="{C5AC6457-3C00-4583-9061-8DA5017D63FF}" type="sibTrans" cxnId="{122438FB-0EB1-4DC7-B97A-C5EDE3236321}">
      <dgm:prSet/>
      <dgm:spPr/>
      <dgm:t>
        <a:bodyPr/>
        <a:lstStyle/>
        <a:p>
          <a:endParaRPr lang="en-US"/>
        </a:p>
      </dgm:t>
    </dgm:pt>
    <dgm:pt modelId="{1E1BD5C7-7E98-4E9C-980A-6231C710F86D}">
      <dgm:prSet custT="1"/>
      <dgm:spPr/>
      <dgm:t>
        <a:bodyPr/>
        <a:lstStyle/>
        <a:p>
          <a:endParaRPr lang="en-US" sz="2000" b="1" dirty="0">
            <a:latin typeface="+mj-lt"/>
            <a:ea typeface="Calibri" charset="0"/>
            <a:cs typeface="Calibri" charset="0"/>
          </a:endParaRPr>
        </a:p>
      </dgm:t>
    </dgm:pt>
    <dgm:pt modelId="{63D0BD99-D324-4743-A063-0F16264E6A03}" type="parTrans" cxnId="{F291143C-5080-4FD6-BEEA-B126FBAFEC70}">
      <dgm:prSet/>
      <dgm:spPr/>
      <dgm:t>
        <a:bodyPr/>
        <a:lstStyle/>
        <a:p>
          <a:endParaRPr lang="en-US"/>
        </a:p>
      </dgm:t>
    </dgm:pt>
    <dgm:pt modelId="{BDC49242-DD3A-494A-A4AF-E750AD6D3DAB}" type="sibTrans" cxnId="{F291143C-5080-4FD6-BEEA-B126FBAFEC70}">
      <dgm:prSet/>
      <dgm:spPr/>
      <dgm:t>
        <a:bodyPr/>
        <a:lstStyle/>
        <a:p>
          <a:endParaRPr lang="en-US"/>
        </a:p>
      </dgm:t>
    </dgm:pt>
    <dgm:pt modelId="{A0B60079-4AAF-49AC-8F08-8A2DFAEE29DB}">
      <dgm:prSet custT="1"/>
      <dgm:spPr/>
      <dgm:t>
        <a:bodyPr lIns="182880" tIns="182880" rIns="182880" bIns="182880"/>
        <a:lstStyle/>
        <a:p>
          <a:pPr marL="0">
            <a:lnSpc>
              <a:spcPct val="100000"/>
            </a:lnSpc>
            <a:buNone/>
          </a:pPr>
          <a:r>
            <a:rPr lang="en-US" sz="1800" b="0" i="0" dirty="0"/>
            <a:t>Clients' ability to </a:t>
          </a:r>
          <a:r>
            <a:rPr lang="en-US" sz="1800" b="0" i="0" dirty="0" err="1"/>
            <a:t>est</a:t>
          </a:r>
          <a:r>
            <a:rPr lang="en-US" sz="1800" b="0" i="0" dirty="0"/>
            <a:t> specific goals</a:t>
          </a:r>
          <a:endParaRPr lang="en-US" sz="1800" dirty="0">
            <a:latin typeface="Calibri" charset="0"/>
            <a:ea typeface="Calibri" charset="0"/>
            <a:cs typeface="Calibri" charset="0"/>
          </a:endParaRPr>
        </a:p>
      </dgm:t>
    </dgm:pt>
    <dgm:pt modelId="{94E190C2-DE76-4E92-9B8B-12C8AC85398D}" type="parTrans" cxnId="{DA65D739-98AB-49B5-B28F-78D06B43157F}">
      <dgm:prSet/>
      <dgm:spPr/>
      <dgm:t>
        <a:bodyPr/>
        <a:lstStyle/>
        <a:p>
          <a:endParaRPr lang="en-US"/>
        </a:p>
      </dgm:t>
    </dgm:pt>
    <dgm:pt modelId="{B3783AFC-A7BD-4A0E-8A53-49FBB33EB50F}" type="sibTrans" cxnId="{DA65D739-98AB-49B5-B28F-78D06B43157F}">
      <dgm:prSet/>
      <dgm:spPr/>
      <dgm:t>
        <a:bodyPr/>
        <a:lstStyle/>
        <a:p>
          <a:endParaRPr lang="en-US"/>
        </a:p>
      </dgm:t>
    </dgm:pt>
    <dgm:pt modelId="{13416990-6629-4AE4-B0B2-7DE8418884DB}">
      <dgm:prSet custT="1"/>
      <dgm:spPr/>
      <dgm:t>
        <a:bodyPr/>
        <a:lstStyle/>
        <a:p>
          <a:endParaRPr lang="en-US" sz="1800" b="1" dirty="0">
            <a:latin typeface="+mj-lt"/>
            <a:ea typeface="Calibri" charset="0"/>
            <a:cs typeface="Calibri" charset="0"/>
          </a:endParaRPr>
        </a:p>
      </dgm:t>
    </dgm:pt>
    <dgm:pt modelId="{180D8207-97DB-48B4-AFB6-E1571502D51D}" type="parTrans" cxnId="{88C7DEFE-ACEF-4A9F-B154-781CBBFCBE18}">
      <dgm:prSet/>
      <dgm:spPr/>
      <dgm:t>
        <a:bodyPr/>
        <a:lstStyle/>
        <a:p>
          <a:endParaRPr lang="en-US"/>
        </a:p>
      </dgm:t>
    </dgm:pt>
    <dgm:pt modelId="{355D6E8A-518E-4B49-955A-8C7CE0CBDA24}" type="sibTrans" cxnId="{88C7DEFE-ACEF-4A9F-B154-781CBBFCBE18}">
      <dgm:prSet/>
      <dgm:spPr/>
      <dgm:t>
        <a:bodyPr/>
        <a:lstStyle/>
        <a:p>
          <a:endParaRPr lang="en-US"/>
        </a:p>
      </dgm:t>
    </dgm:pt>
    <dgm:pt modelId="{8FE81FEC-2664-411F-AEB3-065F29F52751}">
      <dgm:prSet custT="1"/>
      <dgm:spPr/>
      <dgm:t>
        <a:bodyPr lIns="182880" tIns="182880" rIns="182880" bIns="182880"/>
        <a:lstStyle/>
        <a:p>
          <a:pPr marL="0">
            <a:lnSpc>
              <a:spcPct val="100000"/>
            </a:lnSpc>
            <a:buNone/>
          </a:pPr>
          <a:r>
            <a:rPr lang="en-US" sz="1800" b="0" i="0" dirty="0"/>
            <a:t>Risk for Compassion Fatigue</a:t>
          </a:r>
          <a:endParaRPr lang="en-US" sz="1800" dirty="0">
            <a:latin typeface="Calibri" charset="0"/>
            <a:ea typeface="Calibri" charset="0"/>
            <a:cs typeface="Calibri" charset="0"/>
          </a:endParaRPr>
        </a:p>
      </dgm:t>
    </dgm:pt>
    <dgm:pt modelId="{BCBC007E-0269-421B-9C41-DE26D5C3A822}" type="parTrans" cxnId="{711E093C-AD42-45A4-8D40-A2D39702062E}">
      <dgm:prSet/>
      <dgm:spPr/>
      <dgm:t>
        <a:bodyPr/>
        <a:lstStyle/>
        <a:p>
          <a:endParaRPr lang="en-US"/>
        </a:p>
      </dgm:t>
    </dgm:pt>
    <dgm:pt modelId="{80230EB7-7230-4881-A631-309C07417378}" type="sibTrans" cxnId="{711E093C-AD42-45A4-8D40-A2D39702062E}">
      <dgm:prSet/>
      <dgm:spPr/>
      <dgm:t>
        <a:bodyPr/>
        <a:lstStyle/>
        <a:p>
          <a:endParaRPr lang="en-US"/>
        </a:p>
      </dgm:t>
    </dgm:pt>
    <dgm:pt modelId="{917788B4-4702-452B-A9BF-BD370AC7C91D}" type="pres">
      <dgm:prSet presAssocID="{0DD8915E-DC14-41D6-9BB5-F49E1C265163}" presName="Name0" presStyleCnt="0">
        <dgm:presLayoutVars>
          <dgm:dir/>
          <dgm:animLvl val="lvl"/>
          <dgm:resizeHandles val="exact"/>
        </dgm:presLayoutVars>
      </dgm:prSet>
      <dgm:spPr/>
    </dgm:pt>
    <dgm:pt modelId="{54C7622E-B3EE-4BFC-B751-4B261C400F01}" type="pres">
      <dgm:prSet presAssocID="{CEA68BC1-0214-475A-AAEB-F2C106BEDF3D}" presName="composite" presStyleCnt="0"/>
      <dgm:spPr/>
    </dgm:pt>
    <dgm:pt modelId="{80A1A6DF-0273-4C9F-A1CF-A320F9DB6FD1}" type="pres">
      <dgm:prSet presAssocID="{CEA68BC1-0214-475A-AAEB-F2C106BEDF3D}" presName="parTx" presStyleLbl="alignNode1" presStyleIdx="0" presStyleCnt="5" custLinFactNeighborX="-15617" custLinFactNeighborY="7618">
        <dgm:presLayoutVars>
          <dgm:chMax val="0"/>
          <dgm:chPref val="0"/>
        </dgm:presLayoutVars>
      </dgm:prSet>
      <dgm:spPr>
        <a:prstGeom prst="upArrow">
          <a:avLst/>
        </a:prstGeom>
      </dgm:spPr>
    </dgm:pt>
    <dgm:pt modelId="{910C52EF-D1F5-4581-A150-24B263AF9343}" type="pres">
      <dgm:prSet presAssocID="{CEA68BC1-0214-475A-AAEB-F2C106BEDF3D}" presName="desTx" presStyleLbl="alignAccFollowNode1" presStyleIdx="0" presStyleCnt="5">
        <dgm:presLayoutVars/>
      </dgm:prSet>
      <dgm:spPr/>
    </dgm:pt>
    <dgm:pt modelId="{06DEF15E-2A95-4424-9CA3-93FFF5A22F97}" type="pres">
      <dgm:prSet presAssocID="{D52D63DB-7300-43C9-9B4D-DCAB119753ED}" presName="space" presStyleCnt="0"/>
      <dgm:spPr/>
    </dgm:pt>
    <dgm:pt modelId="{0D1CB9BF-C612-4FA5-A8ED-CBAA77D93857}" type="pres">
      <dgm:prSet presAssocID="{57B30C7E-2C98-474C-972A-4A9F013596F6}" presName="composite" presStyleCnt="0"/>
      <dgm:spPr/>
    </dgm:pt>
    <dgm:pt modelId="{1F484571-9C36-4EBC-94E8-740ECF59A9E8}" type="pres">
      <dgm:prSet presAssocID="{57B30C7E-2C98-474C-972A-4A9F013596F6}" presName="parTx" presStyleLbl="alignNode1" presStyleIdx="1" presStyleCnt="5">
        <dgm:presLayoutVars>
          <dgm:chMax val="0"/>
          <dgm:chPref val="0"/>
        </dgm:presLayoutVars>
      </dgm:prSet>
      <dgm:spPr>
        <a:prstGeom prst="upArrow">
          <a:avLst/>
        </a:prstGeom>
      </dgm:spPr>
    </dgm:pt>
    <dgm:pt modelId="{8382FB71-379A-4A42-BEC2-AAF439B565D5}" type="pres">
      <dgm:prSet presAssocID="{57B30C7E-2C98-474C-972A-4A9F013596F6}" presName="desTx" presStyleLbl="alignAccFollowNode1" presStyleIdx="1" presStyleCnt="5">
        <dgm:presLayoutVars/>
      </dgm:prSet>
      <dgm:spPr/>
    </dgm:pt>
    <dgm:pt modelId="{CEAD898F-DA15-46A5-A07C-10D30E78B5E8}" type="pres">
      <dgm:prSet presAssocID="{7F14057D-1A20-4F64-A110-C77AC5F00602}" presName="space" presStyleCnt="0"/>
      <dgm:spPr/>
    </dgm:pt>
    <dgm:pt modelId="{BEA164EE-1450-4AEB-9527-4E22FBF3C1A8}" type="pres">
      <dgm:prSet presAssocID="{0A954AA6-C6B0-4271-8792-CCCE30CE7D69}" presName="composite" presStyleCnt="0"/>
      <dgm:spPr/>
    </dgm:pt>
    <dgm:pt modelId="{6B33ABE5-CEF1-4B39-82C3-F1FC644C0A8F}" type="pres">
      <dgm:prSet presAssocID="{0A954AA6-C6B0-4271-8792-CCCE30CE7D69}" presName="parTx" presStyleLbl="alignNode1" presStyleIdx="2" presStyleCnt="5">
        <dgm:presLayoutVars>
          <dgm:chMax val="0"/>
          <dgm:chPref val="0"/>
        </dgm:presLayoutVars>
      </dgm:prSet>
      <dgm:spPr>
        <a:prstGeom prst="upArrow">
          <a:avLst/>
        </a:prstGeom>
      </dgm:spPr>
    </dgm:pt>
    <dgm:pt modelId="{D49AD3F7-B2B6-4709-A43B-C22DEB981B39}" type="pres">
      <dgm:prSet presAssocID="{0A954AA6-C6B0-4271-8792-CCCE30CE7D69}" presName="desTx" presStyleLbl="alignAccFollowNode1" presStyleIdx="2" presStyleCnt="5">
        <dgm:presLayoutVars/>
      </dgm:prSet>
      <dgm:spPr/>
    </dgm:pt>
    <dgm:pt modelId="{C83CA8A9-5873-4873-B14F-2F0E7FB2ABCC}" type="pres">
      <dgm:prSet presAssocID="{7635DF39-FFCE-4F67-A43A-C3F7B847830D}" presName="space" presStyleCnt="0"/>
      <dgm:spPr/>
    </dgm:pt>
    <dgm:pt modelId="{952DF76F-9AB8-4BB6-B004-372FA36D16E3}" type="pres">
      <dgm:prSet presAssocID="{1E1BD5C7-7E98-4E9C-980A-6231C710F86D}" presName="composite" presStyleCnt="0"/>
      <dgm:spPr/>
    </dgm:pt>
    <dgm:pt modelId="{4AE355A7-3A54-47B1-8CB5-F35120F77B1B}" type="pres">
      <dgm:prSet presAssocID="{1E1BD5C7-7E98-4E9C-980A-6231C710F86D}" presName="parTx" presStyleLbl="alignNode1" presStyleIdx="3" presStyleCnt="5">
        <dgm:presLayoutVars>
          <dgm:chMax val="0"/>
          <dgm:chPref val="0"/>
        </dgm:presLayoutVars>
      </dgm:prSet>
      <dgm:spPr>
        <a:prstGeom prst="noSmoking">
          <a:avLst/>
        </a:prstGeom>
      </dgm:spPr>
    </dgm:pt>
    <dgm:pt modelId="{C0A30CE6-D937-498A-8D1C-AB49CDB4AE52}" type="pres">
      <dgm:prSet presAssocID="{1E1BD5C7-7E98-4E9C-980A-6231C710F86D}" presName="desTx" presStyleLbl="alignAccFollowNode1" presStyleIdx="3" presStyleCnt="5">
        <dgm:presLayoutVars/>
      </dgm:prSet>
      <dgm:spPr/>
    </dgm:pt>
    <dgm:pt modelId="{5F52C0BF-6756-4EC5-B609-DFC97E73A4A5}" type="pres">
      <dgm:prSet presAssocID="{BDC49242-DD3A-494A-A4AF-E750AD6D3DAB}" presName="space" presStyleCnt="0"/>
      <dgm:spPr/>
    </dgm:pt>
    <dgm:pt modelId="{F042507F-C824-490E-948D-BDF8D9C669BD}" type="pres">
      <dgm:prSet presAssocID="{13416990-6629-4AE4-B0B2-7DE8418884DB}" presName="composite" presStyleCnt="0"/>
      <dgm:spPr/>
    </dgm:pt>
    <dgm:pt modelId="{1D3D5FCC-5789-4468-99A6-5D6A676B6013}" type="pres">
      <dgm:prSet presAssocID="{13416990-6629-4AE4-B0B2-7DE8418884DB}" presName="parTx" presStyleLbl="alignNode1" presStyleIdx="4" presStyleCnt="5">
        <dgm:presLayoutVars>
          <dgm:chMax val="0"/>
          <dgm:chPref val="0"/>
        </dgm:presLayoutVars>
      </dgm:prSet>
      <dgm:spPr>
        <a:prstGeom prst="noSmoking">
          <a:avLst/>
        </a:prstGeom>
      </dgm:spPr>
    </dgm:pt>
    <dgm:pt modelId="{44C7D37A-568B-4A53-88BE-8330DEF7D4A3}" type="pres">
      <dgm:prSet presAssocID="{13416990-6629-4AE4-B0B2-7DE8418884DB}" presName="desTx" presStyleLbl="alignAccFollowNode1" presStyleIdx="4" presStyleCnt="5">
        <dgm:presLayoutVars/>
      </dgm:prSet>
      <dgm:spPr/>
    </dgm:pt>
  </dgm:ptLst>
  <dgm:cxnLst>
    <dgm:cxn modelId="{4A7F6715-186E-49A7-B901-131CC9610C6D}" srcId="{0DD8915E-DC14-41D6-9BB5-F49E1C265163}" destId="{CEA68BC1-0214-475A-AAEB-F2C106BEDF3D}" srcOrd="0" destOrd="0" parTransId="{D39F5498-D166-4D4F-959E-220D13F281F2}" sibTransId="{D52D63DB-7300-43C9-9B4D-DCAB119753ED}"/>
    <dgm:cxn modelId="{88C0D421-0F9D-49BA-8817-FC936CC87FAC}" type="presOf" srcId="{B45FF3C1-5A75-4E4C-B2B6-84B0FAC421C2}" destId="{8382FB71-379A-4A42-BEC2-AAF439B565D5}" srcOrd="0" destOrd="0" presId="urn:microsoft.com/office/officeart/2016/7/layout/HorizontalActionList"/>
    <dgm:cxn modelId="{13126A2F-129D-4762-93CF-9798949EB589}" srcId="{0DD8915E-DC14-41D6-9BB5-F49E1C265163}" destId="{57B30C7E-2C98-474C-972A-4A9F013596F6}" srcOrd="1" destOrd="0" parTransId="{3C56CB1B-7905-41E8-90E6-A55A14BA7821}" sibTransId="{7F14057D-1A20-4F64-A110-C77AC5F00602}"/>
    <dgm:cxn modelId="{61DE8435-87FC-4ED8-A1D9-A0E36224C192}" srcId="{0DD8915E-DC14-41D6-9BB5-F49E1C265163}" destId="{0A954AA6-C6B0-4271-8792-CCCE30CE7D69}" srcOrd="2" destOrd="0" parTransId="{81CA91A9-12C9-4000-A833-6528B617CCA1}" sibTransId="{7635DF39-FFCE-4F67-A43A-C3F7B847830D}"/>
    <dgm:cxn modelId="{DA65D739-98AB-49B5-B28F-78D06B43157F}" srcId="{1E1BD5C7-7E98-4E9C-980A-6231C710F86D}" destId="{A0B60079-4AAF-49AC-8F08-8A2DFAEE29DB}" srcOrd="0" destOrd="0" parTransId="{94E190C2-DE76-4E92-9B8B-12C8AC85398D}" sibTransId="{B3783AFC-A7BD-4A0E-8A53-49FBB33EB50F}"/>
    <dgm:cxn modelId="{711E093C-AD42-45A4-8D40-A2D39702062E}" srcId="{13416990-6629-4AE4-B0B2-7DE8418884DB}" destId="{8FE81FEC-2664-411F-AEB3-065F29F52751}" srcOrd="0" destOrd="0" parTransId="{BCBC007E-0269-421B-9C41-DE26D5C3A822}" sibTransId="{80230EB7-7230-4881-A631-309C07417378}"/>
    <dgm:cxn modelId="{F291143C-5080-4FD6-BEEA-B126FBAFEC70}" srcId="{0DD8915E-DC14-41D6-9BB5-F49E1C265163}" destId="{1E1BD5C7-7E98-4E9C-980A-6231C710F86D}" srcOrd="3" destOrd="0" parTransId="{63D0BD99-D324-4743-A063-0F16264E6A03}" sibTransId="{BDC49242-DD3A-494A-A4AF-E750AD6D3DAB}"/>
    <dgm:cxn modelId="{7AF7564A-7BD3-438E-9B3C-14BD86824042}" type="presOf" srcId="{57B30C7E-2C98-474C-972A-4A9F013596F6}" destId="{1F484571-9C36-4EBC-94E8-740ECF59A9E8}" srcOrd="0" destOrd="0" presId="urn:microsoft.com/office/officeart/2016/7/layout/HorizontalActionList"/>
    <dgm:cxn modelId="{6AFDC150-9F77-4A36-A180-B36F17F720D5}" type="presOf" srcId="{1E1BD5C7-7E98-4E9C-980A-6231C710F86D}" destId="{4AE355A7-3A54-47B1-8CB5-F35120F77B1B}" srcOrd="0" destOrd="0" presId="urn:microsoft.com/office/officeart/2016/7/layout/HorizontalActionList"/>
    <dgm:cxn modelId="{9C4BCC70-6D73-47C9-B488-C135FF971FCD}" type="presOf" srcId="{13416990-6629-4AE4-B0B2-7DE8418884DB}" destId="{1D3D5FCC-5789-4468-99A6-5D6A676B6013}" srcOrd="0" destOrd="0" presId="urn:microsoft.com/office/officeart/2016/7/layout/HorizontalActionList"/>
    <dgm:cxn modelId="{E6E94786-140A-4645-ACBD-B11A56308E02}" srcId="{CEA68BC1-0214-475A-AAEB-F2C106BEDF3D}" destId="{6E78410F-604C-43A6-A991-1F6A0685C76E}" srcOrd="0" destOrd="0" parTransId="{B87758DC-95B9-415D-8FA2-3A592F03EEB6}" sibTransId="{81ADE71D-3BBC-45B9-8FE7-89C53F21FB8E}"/>
    <dgm:cxn modelId="{77938B8A-5AD8-4A5E-A030-55E04EAC32E6}" type="presOf" srcId="{6E78410F-604C-43A6-A991-1F6A0685C76E}" destId="{910C52EF-D1F5-4581-A150-24B263AF9343}" srcOrd="0" destOrd="0" presId="urn:microsoft.com/office/officeart/2016/7/layout/HorizontalActionList"/>
    <dgm:cxn modelId="{E440549C-0098-4200-80A6-FF88137F160F}" type="presOf" srcId="{0DD8915E-DC14-41D6-9BB5-F49E1C265163}" destId="{917788B4-4702-452B-A9BF-BD370AC7C91D}" srcOrd="0" destOrd="0" presId="urn:microsoft.com/office/officeart/2016/7/layout/HorizontalActionList"/>
    <dgm:cxn modelId="{B33405B2-B51D-4E21-BC61-F0A17B517544}" type="presOf" srcId="{A0B60079-4AAF-49AC-8F08-8A2DFAEE29DB}" destId="{C0A30CE6-D937-498A-8D1C-AB49CDB4AE52}" srcOrd="0" destOrd="0" presId="urn:microsoft.com/office/officeart/2016/7/layout/HorizontalActionList"/>
    <dgm:cxn modelId="{D6AF6FC0-4B56-4246-AC09-69D41F1CFC6B}" srcId="{57B30C7E-2C98-474C-972A-4A9F013596F6}" destId="{B45FF3C1-5A75-4E4C-B2B6-84B0FAC421C2}" srcOrd="0" destOrd="0" parTransId="{34A81C80-FF70-48EA-B442-BDB1EF403754}" sibTransId="{5B9815BA-8A8F-4251-B182-AD39A4FE26DD}"/>
    <dgm:cxn modelId="{B4983ACB-8E8C-4A2A-9B18-8617D7E17A77}" type="presOf" srcId="{838BD54C-88AD-40D7-AF5F-AB65EB0898A5}" destId="{D49AD3F7-B2B6-4709-A43B-C22DEB981B39}" srcOrd="0" destOrd="0" presId="urn:microsoft.com/office/officeart/2016/7/layout/HorizontalActionList"/>
    <dgm:cxn modelId="{F287A5D1-1293-47FF-AD35-F35BD7DB7217}" type="presOf" srcId="{8FE81FEC-2664-411F-AEB3-065F29F52751}" destId="{44C7D37A-568B-4A53-88BE-8330DEF7D4A3}" srcOrd="0" destOrd="0" presId="urn:microsoft.com/office/officeart/2016/7/layout/HorizontalActionList"/>
    <dgm:cxn modelId="{9AF54BDB-DAB3-4B24-A529-369FFC39451F}" type="presOf" srcId="{0A954AA6-C6B0-4271-8792-CCCE30CE7D69}" destId="{6B33ABE5-CEF1-4B39-82C3-F1FC644C0A8F}" srcOrd="0" destOrd="0" presId="urn:microsoft.com/office/officeart/2016/7/layout/HorizontalActionList"/>
    <dgm:cxn modelId="{E3F2F5EC-16B1-4C58-9182-F30E78C8D17D}" type="presOf" srcId="{CEA68BC1-0214-475A-AAEB-F2C106BEDF3D}" destId="{80A1A6DF-0273-4C9F-A1CF-A320F9DB6FD1}" srcOrd="0" destOrd="0" presId="urn:microsoft.com/office/officeart/2016/7/layout/HorizontalActionList"/>
    <dgm:cxn modelId="{122438FB-0EB1-4DC7-B97A-C5EDE3236321}" srcId="{0A954AA6-C6B0-4271-8792-CCCE30CE7D69}" destId="{838BD54C-88AD-40D7-AF5F-AB65EB0898A5}" srcOrd="0" destOrd="0" parTransId="{FD106F30-FED7-4A4D-9063-A51FC1861B8D}" sibTransId="{C5AC6457-3C00-4583-9061-8DA5017D63FF}"/>
    <dgm:cxn modelId="{88C7DEFE-ACEF-4A9F-B154-781CBBFCBE18}" srcId="{0DD8915E-DC14-41D6-9BB5-F49E1C265163}" destId="{13416990-6629-4AE4-B0B2-7DE8418884DB}" srcOrd="4" destOrd="0" parTransId="{180D8207-97DB-48B4-AFB6-E1571502D51D}" sibTransId="{355D6E8A-518E-4B49-955A-8C7CE0CBDA24}"/>
    <dgm:cxn modelId="{33ECD332-58AF-4E88-A500-D1240A9110AD}" type="presParOf" srcId="{917788B4-4702-452B-A9BF-BD370AC7C91D}" destId="{54C7622E-B3EE-4BFC-B751-4B261C400F01}" srcOrd="0" destOrd="0" presId="urn:microsoft.com/office/officeart/2016/7/layout/HorizontalActionList"/>
    <dgm:cxn modelId="{235818C5-3573-4908-AEE0-3A7896555462}" type="presParOf" srcId="{54C7622E-B3EE-4BFC-B751-4B261C400F01}" destId="{80A1A6DF-0273-4C9F-A1CF-A320F9DB6FD1}" srcOrd="0" destOrd="0" presId="urn:microsoft.com/office/officeart/2016/7/layout/HorizontalActionList"/>
    <dgm:cxn modelId="{33438145-C485-436C-AD90-2BC58FD45BD2}" type="presParOf" srcId="{54C7622E-B3EE-4BFC-B751-4B261C400F01}" destId="{910C52EF-D1F5-4581-A150-24B263AF9343}" srcOrd="1" destOrd="0" presId="urn:microsoft.com/office/officeart/2016/7/layout/HorizontalActionList"/>
    <dgm:cxn modelId="{0EA76779-6AA3-4942-8892-7B9CDEB74548}" type="presParOf" srcId="{917788B4-4702-452B-A9BF-BD370AC7C91D}" destId="{06DEF15E-2A95-4424-9CA3-93FFF5A22F97}" srcOrd="1" destOrd="0" presId="urn:microsoft.com/office/officeart/2016/7/layout/HorizontalActionList"/>
    <dgm:cxn modelId="{57A61824-4682-4CED-A1C9-A568972EE94D}" type="presParOf" srcId="{917788B4-4702-452B-A9BF-BD370AC7C91D}" destId="{0D1CB9BF-C612-4FA5-A8ED-CBAA77D93857}" srcOrd="2" destOrd="0" presId="urn:microsoft.com/office/officeart/2016/7/layout/HorizontalActionList"/>
    <dgm:cxn modelId="{7A2FA531-FB20-457D-BFF0-44C485415D15}" type="presParOf" srcId="{0D1CB9BF-C612-4FA5-A8ED-CBAA77D93857}" destId="{1F484571-9C36-4EBC-94E8-740ECF59A9E8}" srcOrd="0" destOrd="0" presId="urn:microsoft.com/office/officeart/2016/7/layout/HorizontalActionList"/>
    <dgm:cxn modelId="{9BCEDA81-6667-4C17-AFA8-2C42082BF207}" type="presParOf" srcId="{0D1CB9BF-C612-4FA5-A8ED-CBAA77D93857}" destId="{8382FB71-379A-4A42-BEC2-AAF439B565D5}" srcOrd="1" destOrd="0" presId="urn:microsoft.com/office/officeart/2016/7/layout/HorizontalActionList"/>
    <dgm:cxn modelId="{5A057344-D843-4EDB-84B0-60D5D1347B9F}" type="presParOf" srcId="{917788B4-4702-452B-A9BF-BD370AC7C91D}" destId="{CEAD898F-DA15-46A5-A07C-10D30E78B5E8}" srcOrd="3" destOrd="0" presId="urn:microsoft.com/office/officeart/2016/7/layout/HorizontalActionList"/>
    <dgm:cxn modelId="{8508FC8E-9136-4A97-9AA3-FFDDDB3B40AE}" type="presParOf" srcId="{917788B4-4702-452B-A9BF-BD370AC7C91D}" destId="{BEA164EE-1450-4AEB-9527-4E22FBF3C1A8}" srcOrd="4" destOrd="0" presId="urn:microsoft.com/office/officeart/2016/7/layout/HorizontalActionList"/>
    <dgm:cxn modelId="{657D2BC0-01E3-4AB6-A185-AF8A8BDB41EA}" type="presParOf" srcId="{BEA164EE-1450-4AEB-9527-4E22FBF3C1A8}" destId="{6B33ABE5-CEF1-4B39-82C3-F1FC644C0A8F}" srcOrd="0" destOrd="0" presId="urn:microsoft.com/office/officeart/2016/7/layout/HorizontalActionList"/>
    <dgm:cxn modelId="{D58411C6-0DF5-4662-9901-DA23240E83B9}" type="presParOf" srcId="{BEA164EE-1450-4AEB-9527-4E22FBF3C1A8}" destId="{D49AD3F7-B2B6-4709-A43B-C22DEB981B39}" srcOrd="1" destOrd="0" presId="urn:microsoft.com/office/officeart/2016/7/layout/HorizontalActionList"/>
    <dgm:cxn modelId="{3F6A4F5F-E2A5-4931-86E6-12BB70DD5E96}" type="presParOf" srcId="{917788B4-4702-452B-A9BF-BD370AC7C91D}" destId="{C83CA8A9-5873-4873-B14F-2F0E7FB2ABCC}" srcOrd="5" destOrd="0" presId="urn:microsoft.com/office/officeart/2016/7/layout/HorizontalActionList"/>
    <dgm:cxn modelId="{4C32C92D-DDF9-49A1-AF89-0235CF9C71B7}" type="presParOf" srcId="{917788B4-4702-452B-A9BF-BD370AC7C91D}" destId="{952DF76F-9AB8-4BB6-B004-372FA36D16E3}" srcOrd="6" destOrd="0" presId="urn:microsoft.com/office/officeart/2016/7/layout/HorizontalActionList"/>
    <dgm:cxn modelId="{57417539-B51B-4234-AEE5-F533ECC107BB}" type="presParOf" srcId="{952DF76F-9AB8-4BB6-B004-372FA36D16E3}" destId="{4AE355A7-3A54-47B1-8CB5-F35120F77B1B}" srcOrd="0" destOrd="0" presId="urn:microsoft.com/office/officeart/2016/7/layout/HorizontalActionList"/>
    <dgm:cxn modelId="{17742994-33B7-461E-8138-938D77B15D79}" type="presParOf" srcId="{952DF76F-9AB8-4BB6-B004-372FA36D16E3}" destId="{C0A30CE6-D937-498A-8D1C-AB49CDB4AE52}" srcOrd="1" destOrd="0" presId="urn:microsoft.com/office/officeart/2016/7/layout/HorizontalActionList"/>
    <dgm:cxn modelId="{63E4F875-88CC-449C-98C8-8CCD36740115}" type="presParOf" srcId="{917788B4-4702-452B-A9BF-BD370AC7C91D}" destId="{5F52C0BF-6756-4EC5-B609-DFC97E73A4A5}" srcOrd="7" destOrd="0" presId="urn:microsoft.com/office/officeart/2016/7/layout/HorizontalActionList"/>
    <dgm:cxn modelId="{008A04F8-CCA8-463D-A028-8F7B8B5DED82}" type="presParOf" srcId="{917788B4-4702-452B-A9BF-BD370AC7C91D}" destId="{F042507F-C824-490E-948D-BDF8D9C669BD}" srcOrd="8" destOrd="0" presId="urn:microsoft.com/office/officeart/2016/7/layout/HorizontalActionList"/>
    <dgm:cxn modelId="{1AE7904C-A54A-4252-8559-6AFDB410BC10}" type="presParOf" srcId="{F042507F-C824-490E-948D-BDF8D9C669BD}" destId="{1D3D5FCC-5789-4468-99A6-5D6A676B6013}" srcOrd="0" destOrd="0" presId="urn:microsoft.com/office/officeart/2016/7/layout/HorizontalActionList"/>
    <dgm:cxn modelId="{52C4214A-785F-4BE4-BD04-5A0C4ABD5272}" type="presParOf" srcId="{F042507F-C824-490E-948D-BDF8D9C669BD}" destId="{44C7D37A-568B-4A53-88BE-8330DEF7D4A3}"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3224E3-4A45-472F-A273-E840638BED70}" type="doc">
      <dgm:prSet loTypeId="urn:microsoft.com/office/officeart/2005/8/layout/gear1" loCatId="process" qsTypeId="urn:microsoft.com/office/officeart/2005/8/quickstyle/simple1" qsCatId="simple" csTypeId="urn:microsoft.com/office/officeart/2005/8/colors/accent1_2" csCatId="accent1"/>
      <dgm:spPr/>
      <dgm:t>
        <a:bodyPr/>
        <a:lstStyle/>
        <a:p>
          <a:endParaRPr lang="en-US"/>
        </a:p>
      </dgm:t>
    </dgm:pt>
    <dgm:pt modelId="{1F42CED1-C949-4533-9376-C043A4A0F606}">
      <dgm:prSet/>
      <dgm:spPr/>
      <dgm:t>
        <a:bodyPr/>
        <a:lstStyle/>
        <a:p>
          <a:r>
            <a:rPr lang="en-US" baseline="0" dirty="0"/>
            <a:t>Fostering nonjudgmental professional environment while embracing change</a:t>
          </a:r>
          <a:endParaRPr lang="en-US" dirty="0"/>
        </a:p>
      </dgm:t>
    </dgm:pt>
    <dgm:pt modelId="{FD4B6C2F-5BF8-415E-8D9A-D9BDBEE27D19}" type="parTrans" cxnId="{F59CECF2-8B48-48D0-B292-A79EA34DCBA0}">
      <dgm:prSet/>
      <dgm:spPr/>
      <dgm:t>
        <a:bodyPr/>
        <a:lstStyle/>
        <a:p>
          <a:endParaRPr lang="en-US"/>
        </a:p>
      </dgm:t>
    </dgm:pt>
    <dgm:pt modelId="{EE59AB3E-4BD1-4D90-9123-77FC8A615761}" type="sibTrans" cxnId="{F59CECF2-8B48-48D0-B292-A79EA34DCBA0}">
      <dgm:prSet/>
      <dgm:spPr/>
      <dgm:t>
        <a:bodyPr/>
        <a:lstStyle/>
        <a:p>
          <a:endParaRPr lang="en-US"/>
        </a:p>
      </dgm:t>
    </dgm:pt>
    <dgm:pt modelId="{0CA6B345-9399-4267-93A7-5BDDD5E994E5}" type="pres">
      <dgm:prSet presAssocID="{413224E3-4A45-472F-A273-E840638BED70}" presName="composite" presStyleCnt="0">
        <dgm:presLayoutVars>
          <dgm:chMax val="3"/>
          <dgm:animLvl val="lvl"/>
          <dgm:resizeHandles val="exact"/>
        </dgm:presLayoutVars>
      </dgm:prSet>
      <dgm:spPr/>
    </dgm:pt>
    <dgm:pt modelId="{4F4C3893-592D-4C70-A667-14BE475CBBEA}" type="pres">
      <dgm:prSet presAssocID="{1F42CED1-C949-4533-9376-C043A4A0F606}" presName="gear1" presStyleLbl="node1" presStyleIdx="0" presStyleCnt="1">
        <dgm:presLayoutVars>
          <dgm:chMax val="1"/>
          <dgm:bulletEnabled val="1"/>
        </dgm:presLayoutVars>
      </dgm:prSet>
      <dgm:spPr/>
    </dgm:pt>
    <dgm:pt modelId="{C3ACC1D0-86DD-453A-BAB7-A8B2C181F6D6}" type="pres">
      <dgm:prSet presAssocID="{1F42CED1-C949-4533-9376-C043A4A0F606}" presName="gear1srcNode" presStyleLbl="node1" presStyleIdx="0" presStyleCnt="1"/>
      <dgm:spPr/>
    </dgm:pt>
    <dgm:pt modelId="{9FFFDDA2-8B64-47B7-B5E9-1A62EA5A4E5F}" type="pres">
      <dgm:prSet presAssocID="{1F42CED1-C949-4533-9376-C043A4A0F606}" presName="gear1dstNode" presStyleLbl="node1" presStyleIdx="0" presStyleCnt="1"/>
      <dgm:spPr/>
    </dgm:pt>
    <dgm:pt modelId="{D042DC43-5E29-481E-B590-1C84B2718B50}" type="pres">
      <dgm:prSet presAssocID="{EE59AB3E-4BD1-4D90-9123-77FC8A615761}" presName="connector1" presStyleLbl="sibTrans2D1" presStyleIdx="0" presStyleCnt="1"/>
      <dgm:spPr/>
    </dgm:pt>
  </dgm:ptLst>
  <dgm:cxnLst>
    <dgm:cxn modelId="{3B5EA661-03CA-47C5-8201-A5F171A08A40}" type="presOf" srcId="{413224E3-4A45-472F-A273-E840638BED70}" destId="{0CA6B345-9399-4267-93A7-5BDDD5E994E5}" srcOrd="0" destOrd="0" presId="urn:microsoft.com/office/officeart/2005/8/layout/gear1"/>
    <dgm:cxn modelId="{64A0176F-E37E-4B5C-BFF2-46DEE10936A6}" type="presOf" srcId="{EE59AB3E-4BD1-4D90-9123-77FC8A615761}" destId="{D042DC43-5E29-481E-B590-1C84B2718B50}" srcOrd="0" destOrd="0" presId="urn:microsoft.com/office/officeart/2005/8/layout/gear1"/>
    <dgm:cxn modelId="{502015B0-416C-464E-BF3B-F197B096AC70}" type="presOf" srcId="{1F42CED1-C949-4533-9376-C043A4A0F606}" destId="{9FFFDDA2-8B64-47B7-B5E9-1A62EA5A4E5F}" srcOrd="2" destOrd="0" presId="urn:microsoft.com/office/officeart/2005/8/layout/gear1"/>
    <dgm:cxn modelId="{BD4EDAE1-8E5B-45F0-911A-3E876F0078D2}" type="presOf" srcId="{1F42CED1-C949-4533-9376-C043A4A0F606}" destId="{C3ACC1D0-86DD-453A-BAB7-A8B2C181F6D6}" srcOrd="1" destOrd="0" presId="urn:microsoft.com/office/officeart/2005/8/layout/gear1"/>
    <dgm:cxn modelId="{D26E97E3-AE51-43C8-85C1-196E5B339558}" type="presOf" srcId="{1F42CED1-C949-4533-9376-C043A4A0F606}" destId="{4F4C3893-592D-4C70-A667-14BE475CBBEA}" srcOrd="0" destOrd="0" presId="urn:microsoft.com/office/officeart/2005/8/layout/gear1"/>
    <dgm:cxn modelId="{F59CECF2-8B48-48D0-B292-A79EA34DCBA0}" srcId="{413224E3-4A45-472F-A273-E840638BED70}" destId="{1F42CED1-C949-4533-9376-C043A4A0F606}" srcOrd="0" destOrd="0" parTransId="{FD4B6C2F-5BF8-415E-8D9A-D9BDBEE27D19}" sibTransId="{EE59AB3E-4BD1-4D90-9123-77FC8A615761}"/>
    <dgm:cxn modelId="{A3CAAF72-7E9F-417C-A742-0E292791B756}" type="presParOf" srcId="{0CA6B345-9399-4267-93A7-5BDDD5E994E5}" destId="{4F4C3893-592D-4C70-A667-14BE475CBBEA}" srcOrd="0" destOrd="0" presId="urn:microsoft.com/office/officeart/2005/8/layout/gear1"/>
    <dgm:cxn modelId="{FED4C01F-5A2E-4DAA-A97A-F73F2DB764F8}" type="presParOf" srcId="{0CA6B345-9399-4267-93A7-5BDDD5E994E5}" destId="{C3ACC1D0-86DD-453A-BAB7-A8B2C181F6D6}" srcOrd="1" destOrd="0" presId="urn:microsoft.com/office/officeart/2005/8/layout/gear1"/>
    <dgm:cxn modelId="{A3408317-9408-4CBF-88A1-21145B0F336D}" type="presParOf" srcId="{0CA6B345-9399-4267-93A7-5BDDD5E994E5}" destId="{9FFFDDA2-8B64-47B7-B5E9-1A62EA5A4E5F}" srcOrd="2" destOrd="0" presId="urn:microsoft.com/office/officeart/2005/8/layout/gear1"/>
    <dgm:cxn modelId="{3FD98AEA-5E0A-4B95-86DE-E06F38237818}" type="presParOf" srcId="{0CA6B345-9399-4267-93A7-5BDDD5E994E5}" destId="{D042DC43-5E29-481E-B590-1C84B2718B50}" srcOrd="3"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D0E831-A0DD-4461-862C-92DC7D6BF7CF}" type="doc">
      <dgm:prSet loTypeId="urn:microsoft.com/office/officeart/2005/8/layout/process1" loCatId="process" qsTypeId="urn:microsoft.com/office/officeart/2005/8/quickstyle/simple1" qsCatId="simple" csTypeId="urn:microsoft.com/office/officeart/2005/8/colors/accent1_2" csCatId="accent1"/>
      <dgm:spPr/>
      <dgm:t>
        <a:bodyPr/>
        <a:lstStyle/>
        <a:p>
          <a:endParaRPr lang="en-US"/>
        </a:p>
      </dgm:t>
    </dgm:pt>
    <dgm:pt modelId="{28CBA4AF-D668-421E-A2FD-39CFD29444B8}">
      <dgm:prSet/>
      <dgm:spPr/>
      <dgm:t>
        <a:bodyPr/>
        <a:lstStyle/>
        <a:p>
          <a:r>
            <a:rPr lang="en-US" baseline="0" dirty="0"/>
            <a:t>Embrace Ambiguity</a:t>
          </a:r>
          <a:endParaRPr lang="en-US" dirty="0"/>
        </a:p>
      </dgm:t>
    </dgm:pt>
    <dgm:pt modelId="{BCB678EF-5BFB-4B93-8A17-9C21DCD4472B}" type="parTrans" cxnId="{005660D3-E6A9-4060-A660-343BC444375C}">
      <dgm:prSet/>
      <dgm:spPr/>
      <dgm:t>
        <a:bodyPr/>
        <a:lstStyle/>
        <a:p>
          <a:endParaRPr lang="en-US"/>
        </a:p>
      </dgm:t>
    </dgm:pt>
    <dgm:pt modelId="{6669A7B3-50CE-4D9B-A870-535B0C53ECCB}" type="sibTrans" cxnId="{005660D3-E6A9-4060-A660-343BC444375C}">
      <dgm:prSet/>
      <dgm:spPr/>
      <dgm:t>
        <a:bodyPr/>
        <a:lstStyle/>
        <a:p>
          <a:endParaRPr lang="en-US"/>
        </a:p>
      </dgm:t>
    </dgm:pt>
    <dgm:pt modelId="{E5F1F640-88CF-4E80-9A10-CF3E0997D0E1}">
      <dgm:prSet/>
      <dgm:spPr/>
      <dgm:t>
        <a:bodyPr/>
        <a:lstStyle/>
        <a:p>
          <a:r>
            <a:rPr lang="en-US" baseline="0" dirty="0"/>
            <a:t>Courage</a:t>
          </a:r>
          <a:endParaRPr lang="en-US" dirty="0"/>
        </a:p>
      </dgm:t>
    </dgm:pt>
    <dgm:pt modelId="{A4DE8DD8-7A73-4FDF-8E0E-99CDCC2A777D}" type="parTrans" cxnId="{248E6D80-3A1C-49AF-AF07-E507B32FE048}">
      <dgm:prSet/>
      <dgm:spPr/>
      <dgm:t>
        <a:bodyPr/>
        <a:lstStyle/>
        <a:p>
          <a:endParaRPr lang="en-US"/>
        </a:p>
      </dgm:t>
    </dgm:pt>
    <dgm:pt modelId="{5951FCF9-F89F-4F2D-8A26-60FF9511225D}" type="sibTrans" cxnId="{248E6D80-3A1C-49AF-AF07-E507B32FE048}">
      <dgm:prSet/>
      <dgm:spPr/>
      <dgm:t>
        <a:bodyPr/>
        <a:lstStyle/>
        <a:p>
          <a:endParaRPr lang="en-US"/>
        </a:p>
      </dgm:t>
    </dgm:pt>
    <dgm:pt modelId="{B3153B84-1964-492E-B8DA-AE1E15D186EB}">
      <dgm:prSet/>
      <dgm:spPr/>
      <dgm:t>
        <a:bodyPr/>
        <a:lstStyle/>
        <a:p>
          <a:r>
            <a:rPr lang="en-US" baseline="0" dirty="0"/>
            <a:t>Innovation</a:t>
          </a:r>
          <a:endParaRPr lang="en-US" dirty="0"/>
        </a:p>
      </dgm:t>
    </dgm:pt>
    <dgm:pt modelId="{6D11705E-207E-4205-BE85-99D84968688A}" type="parTrans" cxnId="{B87BDBBC-850F-4248-B8F8-F7D0ABC6D603}">
      <dgm:prSet/>
      <dgm:spPr/>
      <dgm:t>
        <a:bodyPr/>
        <a:lstStyle/>
        <a:p>
          <a:endParaRPr lang="en-US"/>
        </a:p>
      </dgm:t>
    </dgm:pt>
    <dgm:pt modelId="{7E6E0376-8FD3-4DE1-AD44-E23314A7AA24}" type="sibTrans" cxnId="{B87BDBBC-850F-4248-B8F8-F7D0ABC6D603}">
      <dgm:prSet/>
      <dgm:spPr/>
      <dgm:t>
        <a:bodyPr/>
        <a:lstStyle/>
        <a:p>
          <a:endParaRPr lang="en-US"/>
        </a:p>
      </dgm:t>
    </dgm:pt>
    <dgm:pt modelId="{5ECC3812-F509-4C98-A3C6-2CD5DB493CCF}" type="pres">
      <dgm:prSet presAssocID="{4CD0E831-A0DD-4461-862C-92DC7D6BF7CF}" presName="Name0" presStyleCnt="0">
        <dgm:presLayoutVars>
          <dgm:dir/>
          <dgm:resizeHandles val="exact"/>
        </dgm:presLayoutVars>
      </dgm:prSet>
      <dgm:spPr/>
    </dgm:pt>
    <dgm:pt modelId="{3861AD24-D307-478D-BE42-768666E180DE}" type="pres">
      <dgm:prSet presAssocID="{28CBA4AF-D668-421E-A2FD-39CFD29444B8}" presName="node" presStyleLbl="node1" presStyleIdx="0" presStyleCnt="3">
        <dgm:presLayoutVars>
          <dgm:bulletEnabled val="1"/>
        </dgm:presLayoutVars>
      </dgm:prSet>
      <dgm:spPr/>
    </dgm:pt>
    <dgm:pt modelId="{B91057C4-52D7-463E-91DC-07D027514C9A}" type="pres">
      <dgm:prSet presAssocID="{6669A7B3-50CE-4D9B-A870-535B0C53ECCB}" presName="sibTrans" presStyleLbl="sibTrans2D1" presStyleIdx="0" presStyleCnt="2"/>
      <dgm:spPr/>
    </dgm:pt>
    <dgm:pt modelId="{F7288963-6DEA-446A-93CC-8E3180C0865C}" type="pres">
      <dgm:prSet presAssocID="{6669A7B3-50CE-4D9B-A870-535B0C53ECCB}" presName="connectorText" presStyleLbl="sibTrans2D1" presStyleIdx="0" presStyleCnt="2"/>
      <dgm:spPr/>
    </dgm:pt>
    <dgm:pt modelId="{30E698E5-F892-435A-875E-15A3E8A5EACE}" type="pres">
      <dgm:prSet presAssocID="{E5F1F640-88CF-4E80-9A10-CF3E0997D0E1}" presName="node" presStyleLbl="node1" presStyleIdx="1" presStyleCnt="3">
        <dgm:presLayoutVars>
          <dgm:bulletEnabled val="1"/>
        </dgm:presLayoutVars>
      </dgm:prSet>
      <dgm:spPr/>
    </dgm:pt>
    <dgm:pt modelId="{F8D0B73E-2F50-43F1-A229-CF22768157D4}" type="pres">
      <dgm:prSet presAssocID="{5951FCF9-F89F-4F2D-8A26-60FF9511225D}" presName="sibTrans" presStyleLbl="sibTrans2D1" presStyleIdx="1" presStyleCnt="2"/>
      <dgm:spPr/>
    </dgm:pt>
    <dgm:pt modelId="{D0333CC4-327B-4817-A16A-B86561D3F4FC}" type="pres">
      <dgm:prSet presAssocID="{5951FCF9-F89F-4F2D-8A26-60FF9511225D}" presName="connectorText" presStyleLbl="sibTrans2D1" presStyleIdx="1" presStyleCnt="2"/>
      <dgm:spPr/>
    </dgm:pt>
    <dgm:pt modelId="{446B7EDC-C259-4900-A7F1-9E5037621326}" type="pres">
      <dgm:prSet presAssocID="{B3153B84-1964-492E-B8DA-AE1E15D186EB}" presName="node" presStyleLbl="node1" presStyleIdx="2" presStyleCnt="3">
        <dgm:presLayoutVars>
          <dgm:bulletEnabled val="1"/>
        </dgm:presLayoutVars>
      </dgm:prSet>
      <dgm:spPr/>
    </dgm:pt>
  </dgm:ptLst>
  <dgm:cxnLst>
    <dgm:cxn modelId="{B8DE9430-CFCE-4FAA-833E-6264DD4C19EF}" type="presOf" srcId="{4CD0E831-A0DD-4461-862C-92DC7D6BF7CF}" destId="{5ECC3812-F509-4C98-A3C6-2CD5DB493CCF}" srcOrd="0" destOrd="0" presId="urn:microsoft.com/office/officeart/2005/8/layout/process1"/>
    <dgm:cxn modelId="{FABCF35C-E5AA-47BC-9AF7-7E9A90E3BF3F}" type="presOf" srcId="{6669A7B3-50CE-4D9B-A870-535B0C53ECCB}" destId="{B91057C4-52D7-463E-91DC-07D027514C9A}" srcOrd="0" destOrd="0" presId="urn:microsoft.com/office/officeart/2005/8/layout/process1"/>
    <dgm:cxn modelId="{57A9225D-B623-40F9-9CBF-CBF674AFF91D}" type="presOf" srcId="{5951FCF9-F89F-4F2D-8A26-60FF9511225D}" destId="{D0333CC4-327B-4817-A16A-B86561D3F4FC}" srcOrd="1" destOrd="0" presId="urn:microsoft.com/office/officeart/2005/8/layout/process1"/>
    <dgm:cxn modelId="{41010348-D60D-438E-B177-6269E6A52A3C}" type="presOf" srcId="{5951FCF9-F89F-4F2D-8A26-60FF9511225D}" destId="{F8D0B73E-2F50-43F1-A229-CF22768157D4}" srcOrd="0" destOrd="0" presId="urn:microsoft.com/office/officeart/2005/8/layout/process1"/>
    <dgm:cxn modelId="{248E6D80-3A1C-49AF-AF07-E507B32FE048}" srcId="{4CD0E831-A0DD-4461-862C-92DC7D6BF7CF}" destId="{E5F1F640-88CF-4E80-9A10-CF3E0997D0E1}" srcOrd="1" destOrd="0" parTransId="{A4DE8DD8-7A73-4FDF-8E0E-99CDCC2A777D}" sibTransId="{5951FCF9-F89F-4F2D-8A26-60FF9511225D}"/>
    <dgm:cxn modelId="{467EC4AB-FEF2-41B2-9CA3-C15929E79513}" type="presOf" srcId="{B3153B84-1964-492E-B8DA-AE1E15D186EB}" destId="{446B7EDC-C259-4900-A7F1-9E5037621326}" srcOrd="0" destOrd="0" presId="urn:microsoft.com/office/officeart/2005/8/layout/process1"/>
    <dgm:cxn modelId="{B87BDBBC-850F-4248-B8F8-F7D0ABC6D603}" srcId="{4CD0E831-A0DD-4461-862C-92DC7D6BF7CF}" destId="{B3153B84-1964-492E-B8DA-AE1E15D186EB}" srcOrd="2" destOrd="0" parTransId="{6D11705E-207E-4205-BE85-99D84968688A}" sibTransId="{7E6E0376-8FD3-4DE1-AD44-E23314A7AA24}"/>
    <dgm:cxn modelId="{7B2483C6-E781-47D2-93E3-83508772A673}" type="presOf" srcId="{28CBA4AF-D668-421E-A2FD-39CFD29444B8}" destId="{3861AD24-D307-478D-BE42-768666E180DE}" srcOrd="0" destOrd="0" presId="urn:microsoft.com/office/officeart/2005/8/layout/process1"/>
    <dgm:cxn modelId="{005660D3-E6A9-4060-A660-343BC444375C}" srcId="{4CD0E831-A0DD-4461-862C-92DC7D6BF7CF}" destId="{28CBA4AF-D668-421E-A2FD-39CFD29444B8}" srcOrd="0" destOrd="0" parTransId="{BCB678EF-5BFB-4B93-8A17-9C21DCD4472B}" sibTransId="{6669A7B3-50CE-4D9B-A870-535B0C53ECCB}"/>
    <dgm:cxn modelId="{8735BAD9-945F-4785-9D02-66D3F323071B}" type="presOf" srcId="{E5F1F640-88CF-4E80-9A10-CF3E0997D0E1}" destId="{30E698E5-F892-435A-875E-15A3E8A5EACE}" srcOrd="0" destOrd="0" presId="urn:microsoft.com/office/officeart/2005/8/layout/process1"/>
    <dgm:cxn modelId="{78A9CDE8-4CDA-47E9-A292-064E9241069D}" type="presOf" srcId="{6669A7B3-50CE-4D9B-A870-535B0C53ECCB}" destId="{F7288963-6DEA-446A-93CC-8E3180C0865C}" srcOrd="1" destOrd="0" presId="urn:microsoft.com/office/officeart/2005/8/layout/process1"/>
    <dgm:cxn modelId="{78F038DC-47BC-4760-9A4D-B375AC479E71}" type="presParOf" srcId="{5ECC3812-F509-4C98-A3C6-2CD5DB493CCF}" destId="{3861AD24-D307-478D-BE42-768666E180DE}" srcOrd="0" destOrd="0" presId="urn:microsoft.com/office/officeart/2005/8/layout/process1"/>
    <dgm:cxn modelId="{CD1CD498-BDBE-4FB9-A7B7-3DDAB253347D}" type="presParOf" srcId="{5ECC3812-F509-4C98-A3C6-2CD5DB493CCF}" destId="{B91057C4-52D7-463E-91DC-07D027514C9A}" srcOrd="1" destOrd="0" presId="urn:microsoft.com/office/officeart/2005/8/layout/process1"/>
    <dgm:cxn modelId="{4899FB6F-62AB-4CA8-ADF3-AC5555040222}" type="presParOf" srcId="{B91057C4-52D7-463E-91DC-07D027514C9A}" destId="{F7288963-6DEA-446A-93CC-8E3180C0865C}" srcOrd="0" destOrd="0" presId="urn:microsoft.com/office/officeart/2005/8/layout/process1"/>
    <dgm:cxn modelId="{0FC85969-43D6-4395-9516-121B1A913F81}" type="presParOf" srcId="{5ECC3812-F509-4C98-A3C6-2CD5DB493CCF}" destId="{30E698E5-F892-435A-875E-15A3E8A5EACE}" srcOrd="2" destOrd="0" presId="urn:microsoft.com/office/officeart/2005/8/layout/process1"/>
    <dgm:cxn modelId="{E4D1535D-EA77-4FF2-9268-A533108E3E51}" type="presParOf" srcId="{5ECC3812-F509-4C98-A3C6-2CD5DB493CCF}" destId="{F8D0B73E-2F50-43F1-A229-CF22768157D4}" srcOrd="3" destOrd="0" presId="urn:microsoft.com/office/officeart/2005/8/layout/process1"/>
    <dgm:cxn modelId="{DA84B06E-A5E6-48AD-AE09-61BF25C48EA6}" type="presParOf" srcId="{F8D0B73E-2F50-43F1-A229-CF22768157D4}" destId="{D0333CC4-327B-4817-A16A-B86561D3F4FC}" srcOrd="0" destOrd="0" presId="urn:microsoft.com/office/officeart/2005/8/layout/process1"/>
    <dgm:cxn modelId="{0AE5EAB7-8F24-4F40-A1B4-A82EB5EAA838}" type="presParOf" srcId="{5ECC3812-F509-4C98-A3C6-2CD5DB493CCF}" destId="{446B7EDC-C259-4900-A7F1-9E5037621326}"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51D5DD-9028-4176-B240-44B5CBD05880}">
      <dsp:nvSpPr>
        <dsp:cNvPr id="0" name=""/>
        <dsp:cNvSpPr/>
      </dsp:nvSpPr>
      <dsp:spPr>
        <a:xfrm>
          <a:off x="752332" y="716318"/>
          <a:ext cx="2463269" cy="246326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80B40B-0107-46C8-B02A-94A9C2CADD2D}">
      <dsp:nvSpPr>
        <dsp:cNvPr id="0" name=""/>
        <dsp:cNvSpPr/>
      </dsp:nvSpPr>
      <dsp:spPr>
        <a:xfrm>
          <a:off x="1025960" y="989946"/>
          <a:ext cx="1916012" cy="19160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F997D0-FBD0-4AB5-B3B2-80C1F49E318F}">
      <dsp:nvSpPr>
        <dsp:cNvPr id="0" name=""/>
        <dsp:cNvSpPr/>
      </dsp:nvSpPr>
      <dsp:spPr>
        <a:xfrm>
          <a:off x="1299588" y="1263575"/>
          <a:ext cx="1368756" cy="13687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9902FB-9C30-4471-AB0A-068DD1A9BC33}">
      <dsp:nvSpPr>
        <dsp:cNvPr id="0" name=""/>
        <dsp:cNvSpPr/>
      </dsp:nvSpPr>
      <dsp:spPr>
        <a:xfrm>
          <a:off x="1573421" y="1537408"/>
          <a:ext cx="821089" cy="82108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E44107-B03E-46F5-AE27-C3317A8C45FF}">
      <dsp:nvSpPr>
        <dsp:cNvPr id="0" name=""/>
        <dsp:cNvSpPr/>
      </dsp:nvSpPr>
      <dsp:spPr>
        <a:xfrm>
          <a:off x="1847050" y="1811036"/>
          <a:ext cx="273833" cy="2738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5767CA-EBE8-4575-91DC-FE790CE63218}">
      <dsp:nvSpPr>
        <dsp:cNvPr id="0" name=""/>
        <dsp:cNvSpPr/>
      </dsp:nvSpPr>
      <dsp:spPr>
        <a:xfrm>
          <a:off x="3626146" y="104771"/>
          <a:ext cx="1231634" cy="4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baseline="0"/>
            <a:t>Resources</a:t>
          </a:r>
          <a:endParaRPr lang="en-US" sz="1200" kern="1200"/>
        </a:p>
      </dsp:txBody>
      <dsp:txXfrm>
        <a:off x="3626146" y="104771"/>
        <a:ext cx="1231634" cy="434849"/>
      </dsp:txXfrm>
    </dsp:sp>
    <dsp:sp modelId="{47B9DA79-7A1D-4FDC-BB75-792227D8241B}">
      <dsp:nvSpPr>
        <dsp:cNvPr id="0" name=""/>
        <dsp:cNvSpPr/>
      </dsp:nvSpPr>
      <dsp:spPr>
        <a:xfrm>
          <a:off x="3318237" y="322195"/>
          <a:ext cx="3079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9A5C3C-5148-480E-8CB9-D8686232C891}">
      <dsp:nvSpPr>
        <dsp:cNvPr id="0" name=""/>
        <dsp:cNvSpPr/>
      </dsp:nvSpPr>
      <dsp:spPr>
        <a:xfrm rot="5400000">
          <a:off x="1837196" y="468965"/>
          <a:ext cx="1625757" cy="133221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66C1B0-8FAA-4FC8-8E09-9073F51B3205}">
      <dsp:nvSpPr>
        <dsp:cNvPr id="0" name=""/>
        <dsp:cNvSpPr/>
      </dsp:nvSpPr>
      <dsp:spPr>
        <a:xfrm>
          <a:off x="3626146" y="564581"/>
          <a:ext cx="1231634" cy="4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baseline="0"/>
            <a:t>Self Understanding</a:t>
          </a:r>
          <a:endParaRPr lang="en-US" sz="1200" kern="1200"/>
        </a:p>
      </dsp:txBody>
      <dsp:txXfrm>
        <a:off x="3626146" y="564581"/>
        <a:ext cx="1231634" cy="434849"/>
      </dsp:txXfrm>
    </dsp:sp>
    <dsp:sp modelId="{C2C75BFF-794A-47C1-9007-F74ADA8DC303}">
      <dsp:nvSpPr>
        <dsp:cNvPr id="0" name=""/>
        <dsp:cNvSpPr/>
      </dsp:nvSpPr>
      <dsp:spPr>
        <a:xfrm>
          <a:off x="3318237" y="782005"/>
          <a:ext cx="3079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8074B8-702A-4A82-BFD0-14885E24334F}">
      <dsp:nvSpPr>
        <dsp:cNvPr id="0" name=""/>
        <dsp:cNvSpPr/>
      </dsp:nvSpPr>
      <dsp:spPr>
        <a:xfrm rot="5400000">
          <a:off x="2076093" y="893838"/>
          <a:ext cx="1353648" cy="112899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B32394-1F78-437A-943D-BB299168B384}">
      <dsp:nvSpPr>
        <dsp:cNvPr id="0" name=""/>
        <dsp:cNvSpPr/>
      </dsp:nvSpPr>
      <dsp:spPr>
        <a:xfrm>
          <a:off x="3626146" y="1024391"/>
          <a:ext cx="1231634" cy="4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baseline="0"/>
            <a:t>Self Directed Behavior</a:t>
          </a:r>
          <a:endParaRPr lang="en-US" sz="1200" kern="1200"/>
        </a:p>
      </dsp:txBody>
      <dsp:txXfrm>
        <a:off x="3626146" y="1024391"/>
        <a:ext cx="1231634" cy="434849"/>
      </dsp:txXfrm>
    </dsp:sp>
    <dsp:sp modelId="{CE0FBC85-C67F-46A8-8FF1-AB437B8B8D13}">
      <dsp:nvSpPr>
        <dsp:cNvPr id="0" name=""/>
        <dsp:cNvSpPr/>
      </dsp:nvSpPr>
      <dsp:spPr>
        <a:xfrm>
          <a:off x="3318237" y="1241816"/>
          <a:ext cx="3079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1280B7-4700-40EC-B6A4-CCA5B08126A9}">
      <dsp:nvSpPr>
        <dsp:cNvPr id="0" name=""/>
        <dsp:cNvSpPr/>
      </dsp:nvSpPr>
      <dsp:spPr>
        <a:xfrm rot="5400000">
          <a:off x="2310349" y="1301345"/>
          <a:ext cx="1067416" cy="94835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AB0BDF-DEFF-4756-8572-0C3278020CA5}">
      <dsp:nvSpPr>
        <dsp:cNvPr id="0" name=""/>
        <dsp:cNvSpPr/>
      </dsp:nvSpPr>
      <dsp:spPr>
        <a:xfrm>
          <a:off x="3626146" y="1474348"/>
          <a:ext cx="1231634" cy="4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baseline="0"/>
            <a:t>Subjective Understanding</a:t>
          </a:r>
          <a:endParaRPr lang="en-US" sz="1200" kern="1200"/>
        </a:p>
      </dsp:txBody>
      <dsp:txXfrm>
        <a:off x="3626146" y="1474348"/>
        <a:ext cx="1231634" cy="434849"/>
      </dsp:txXfrm>
    </dsp:sp>
    <dsp:sp modelId="{40A30B26-2033-4BAF-B1F2-30DE649F13DC}">
      <dsp:nvSpPr>
        <dsp:cNvPr id="0" name=""/>
        <dsp:cNvSpPr/>
      </dsp:nvSpPr>
      <dsp:spPr>
        <a:xfrm>
          <a:off x="3318237" y="1691773"/>
          <a:ext cx="3079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E937FA-7A67-4972-A20C-1040584DF98F}">
      <dsp:nvSpPr>
        <dsp:cNvPr id="0" name=""/>
        <dsp:cNvSpPr/>
      </dsp:nvSpPr>
      <dsp:spPr>
        <a:xfrm rot="5400000">
          <a:off x="2543539" y="1731596"/>
          <a:ext cx="814521" cy="734875"/>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C271C6-E11E-474B-8BF8-60C952BCB607}">
      <dsp:nvSpPr>
        <dsp:cNvPr id="0" name=""/>
        <dsp:cNvSpPr/>
      </dsp:nvSpPr>
      <dsp:spPr>
        <a:xfrm>
          <a:off x="3626146" y="1911168"/>
          <a:ext cx="1231634" cy="434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15240" rIns="15240" bIns="15240" numCol="1" spcCol="1270" anchor="ctr" anchorCtr="0">
          <a:noAutofit/>
        </a:bodyPr>
        <a:lstStyle/>
        <a:p>
          <a:pPr marL="0" lvl="0" indent="0" algn="l" defTabSz="533400">
            <a:lnSpc>
              <a:spcPct val="90000"/>
            </a:lnSpc>
            <a:spcBef>
              <a:spcPct val="0"/>
            </a:spcBef>
            <a:spcAft>
              <a:spcPct val="35000"/>
            </a:spcAft>
            <a:buNone/>
          </a:pPr>
          <a:r>
            <a:rPr lang="en-US" sz="1200" kern="1200" baseline="0"/>
            <a:t>Self Concept</a:t>
          </a:r>
          <a:endParaRPr lang="en-US" sz="1200" kern="1200"/>
        </a:p>
      </dsp:txBody>
      <dsp:txXfrm>
        <a:off x="3626146" y="1911168"/>
        <a:ext cx="1231634" cy="434849"/>
      </dsp:txXfrm>
    </dsp:sp>
    <dsp:sp modelId="{2611F559-E59B-471A-9BE9-6DCB77D3EFE5}">
      <dsp:nvSpPr>
        <dsp:cNvPr id="0" name=""/>
        <dsp:cNvSpPr/>
      </dsp:nvSpPr>
      <dsp:spPr>
        <a:xfrm>
          <a:off x="3318237" y="2128593"/>
          <a:ext cx="30790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4798943-EFB1-48F5-B166-DBDF1B8E6415}">
      <dsp:nvSpPr>
        <dsp:cNvPr id="0" name=""/>
        <dsp:cNvSpPr/>
      </dsp:nvSpPr>
      <dsp:spPr>
        <a:xfrm rot="5400000">
          <a:off x="2764002" y="2149120"/>
          <a:ext cx="574762" cy="53370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40599-D7EF-4A3E-94D4-492705F3C0D1}">
      <dsp:nvSpPr>
        <dsp:cNvPr id="0" name=""/>
        <dsp:cNvSpPr/>
      </dsp:nvSpPr>
      <dsp:spPr>
        <a:xfrm>
          <a:off x="2708387" y="0"/>
          <a:ext cx="1509803" cy="150980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baseline="0"/>
            <a:t>Life is a process not a destination</a:t>
          </a:r>
          <a:endParaRPr lang="en-US" sz="800" kern="1200"/>
        </a:p>
      </dsp:txBody>
      <dsp:txXfrm>
        <a:off x="3085838" y="754902"/>
        <a:ext cx="754901" cy="754901"/>
      </dsp:txXfrm>
    </dsp:sp>
    <dsp:sp modelId="{327E0548-4BB5-4FC3-829D-9F8DA8F6372D}">
      <dsp:nvSpPr>
        <dsp:cNvPr id="0" name=""/>
        <dsp:cNvSpPr/>
      </dsp:nvSpPr>
      <dsp:spPr>
        <a:xfrm>
          <a:off x="1953485" y="1509803"/>
          <a:ext cx="1509803" cy="150980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baseline="0"/>
            <a:t>Congruent vs Incongruence</a:t>
          </a:r>
          <a:endParaRPr lang="en-US" sz="800" kern="1200"/>
        </a:p>
      </dsp:txBody>
      <dsp:txXfrm>
        <a:off x="2330936" y="2264705"/>
        <a:ext cx="754901" cy="754901"/>
      </dsp:txXfrm>
    </dsp:sp>
    <dsp:sp modelId="{91E9F318-1284-4BC0-9C62-90438C667751}">
      <dsp:nvSpPr>
        <dsp:cNvPr id="0" name=""/>
        <dsp:cNvSpPr/>
      </dsp:nvSpPr>
      <dsp:spPr>
        <a:xfrm rot="10800000">
          <a:off x="2724285" y="1509803"/>
          <a:ext cx="1509803" cy="150980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baseline="0" dirty="0"/>
            <a:t>Self Perception = to Experiences</a:t>
          </a:r>
          <a:endParaRPr lang="en-US" sz="800" kern="1200" dirty="0"/>
        </a:p>
      </dsp:txBody>
      <dsp:txXfrm rot="10800000">
        <a:off x="3101736" y="1509803"/>
        <a:ext cx="754901" cy="754901"/>
      </dsp:txXfrm>
    </dsp:sp>
    <dsp:sp modelId="{B6E38E2D-61AD-4133-9556-E79C0F57A6B3}">
      <dsp:nvSpPr>
        <dsp:cNvPr id="0" name=""/>
        <dsp:cNvSpPr/>
      </dsp:nvSpPr>
      <dsp:spPr>
        <a:xfrm>
          <a:off x="3463289" y="1509803"/>
          <a:ext cx="1509803" cy="150980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kern="1200" baseline="0"/>
            <a:t>Trusting Self</a:t>
          </a:r>
          <a:endParaRPr lang="en-US" sz="800" kern="1200"/>
        </a:p>
      </dsp:txBody>
      <dsp:txXfrm>
        <a:off x="3840740" y="2264705"/>
        <a:ext cx="754901" cy="7549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107616" y="643940"/>
          <a:ext cx="2074446" cy="2074446"/>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4613" y="2933093"/>
          <a:ext cx="2280452"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spc="20">
              <a:latin typeface="+mj-lt"/>
            </a:defRPr>
          </a:pPr>
          <a:r>
            <a:rPr lang="en-US" sz="2000" b="1" kern="1200" dirty="0">
              <a:solidFill>
                <a:schemeClr val="accent5"/>
              </a:solidFill>
            </a:rPr>
            <a:t>Empathy</a:t>
          </a:r>
          <a:endParaRPr lang="en-US" sz="1600" b="0" kern="1200" dirty="0">
            <a:solidFill>
              <a:sysClr val="windowText" lastClr="000000"/>
            </a:solidFill>
            <a:latin typeface="+mn-lt"/>
          </a:endParaRPr>
        </a:p>
      </dsp:txBody>
      <dsp:txXfrm>
        <a:off x="4613" y="2933093"/>
        <a:ext cx="2280452" cy="483260"/>
      </dsp:txXfrm>
    </dsp:sp>
    <dsp:sp modelId="{7D166BBB-55AF-452C-B9A0-94A1EE55FF4F}">
      <dsp:nvSpPr>
        <dsp:cNvPr id="0" name=""/>
        <dsp:cNvSpPr/>
      </dsp:nvSpPr>
      <dsp:spPr>
        <a:xfrm>
          <a:off x="4613" y="3394708"/>
          <a:ext cx="2280452" cy="598681"/>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2787148" y="643940"/>
          <a:ext cx="2074446" cy="2074446"/>
        </a:xfrm>
        <a:prstGeom prst="rect">
          <a:avLst/>
        </a:prstGeom>
        <a:blipFill dpi="0" rotWithShape="1">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684145" y="2933093"/>
          <a:ext cx="2280452"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spc="20">
              <a:latin typeface="+mj-lt"/>
            </a:defRPr>
          </a:pPr>
          <a:r>
            <a:rPr lang="en-US" sz="2000" b="1" kern="1200" dirty="0">
              <a:solidFill>
                <a:schemeClr val="accent5"/>
              </a:solidFill>
            </a:rPr>
            <a:t>Congruence</a:t>
          </a:r>
          <a:endParaRPr lang="en-US" sz="1600" b="0" kern="1200" dirty="0">
            <a:solidFill>
              <a:schemeClr val="tx1"/>
            </a:solidFill>
            <a:latin typeface="+mn-lt"/>
          </a:endParaRPr>
        </a:p>
      </dsp:txBody>
      <dsp:txXfrm>
        <a:off x="2684145" y="2933093"/>
        <a:ext cx="2280452" cy="483260"/>
      </dsp:txXfrm>
    </dsp:sp>
    <dsp:sp modelId="{1223E777-77CB-4A9A-BF21-12B513842696}">
      <dsp:nvSpPr>
        <dsp:cNvPr id="0" name=""/>
        <dsp:cNvSpPr/>
      </dsp:nvSpPr>
      <dsp:spPr>
        <a:xfrm>
          <a:off x="2684145" y="3394708"/>
          <a:ext cx="2280452" cy="598681"/>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5466679" y="643940"/>
          <a:ext cx="2074446" cy="2074446"/>
        </a:xfrm>
        <a:prstGeom prst="rect">
          <a:avLst/>
        </a:prstGeom>
        <a:blipFill dpi="0" rotWithShape="1">
          <a:blip xmlns:r="http://schemas.openxmlformats.org/officeDocument/2006/relationships" r:embed="rId3" cstate="screen">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5363677" y="2933093"/>
          <a:ext cx="2280452"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spc="20">
              <a:latin typeface="+mj-lt"/>
            </a:defRPr>
          </a:pPr>
          <a:r>
            <a:rPr lang="en-US" sz="2000" b="1" kern="1200" dirty="0">
              <a:solidFill>
                <a:schemeClr val="accent5"/>
              </a:solidFill>
            </a:rPr>
            <a:t>Non- Judgmental</a:t>
          </a:r>
          <a:endParaRPr lang="en-US" sz="1600" b="0" kern="1200" dirty="0">
            <a:solidFill>
              <a:schemeClr val="tx1"/>
            </a:solidFill>
            <a:latin typeface="+mn-lt"/>
          </a:endParaRPr>
        </a:p>
      </dsp:txBody>
      <dsp:txXfrm>
        <a:off x="5363677" y="2933093"/>
        <a:ext cx="2280452" cy="483260"/>
      </dsp:txXfrm>
    </dsp:sp>
    <dsp:sp modelId="{EE420F84-477D-4635-BEF8-66426E9A259D}">
      <dsp:nvSpPr>
        <dsp:cNvPr id="0" name=""/>
        <dsp:cNvSpPr/>
      </dsp:nvSpPr>
      <dsp:spPr>
        <a:xfrm>
          <a:off x="5685243" y="2525032"/>
          <a:ext cx="2280452" cy="598681"/>
        </a:xfrm>
        <a:prstGeom prst="rect">
          <a:avLst/>
        </a:prstGeom>
        <a:noFill/>
        <a:ln>
          <a:noFill/>
        </a:ln>
        <a:effectLst/>
      </dsp:spPr>
      <dsp:style>
        <a:lnRef idx="0">
          <a:scrgbClr r="0" g="0" b="0"/>
        </a:lnRef>
        <a:fillRef idx="0">
          <a:scrgbClr r="0" g="0" b="0"/>
        </a:fillRef>
        <a:effectRef idx="0">
          <a:scrgbClr r="0" g="0" b="0"/>
        </a:effectRef>
        <a:fontRef idx="minor"/>
      </dsp:style>
    </dsp:sp>
    <dsp:sp modelId="{04A8E640-7EB5-4EF2-8C83-19A3E5328324}">
      <dsp:nvSpPr>
        <dsp:cNvPr id="0" name=""/>
        <dsp:cNvSpPr/>
      </dsp:nvSpPr>
      <dsp:spPr>
        <a:xfrm>
          <a:off x="8146211" y="643940"/>
          <a:ext cx="2074446" cy="2074446"/>
        </a:xfrm>
        <a:prstGeom prst="rect">
          <a:avLst/>
        </a:prstGeom>
        <a:blipFill dpi="0" rotWithShape="1">
          <a:blip xmlns:r="http://schemas.openxmlformats.org/officeDocument/2006/relationships" r:embed="rId4" cstate="screen">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C5F495-3DD9-41C8-99AE-150A333447D0}">
      <dsp:nvSpPr>
        <dsp:cNvPr id="0" name=""/>
        <dsp:cNvSpPr/>
      </dsp:nvSpPr>
      <dsp:spPr>
        <a:xfrm>
          <a:off x="8043208" y="2933093"/>
          <a:ext cx="2280452" cy="483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spc="20">
              <a:latin typeface="+mj-lt"/>
            </a:defRPr>
          </a:pPr>
          <a:r>
            <a:rPr lang="en-US" sz="2000" b="1" kern="1200" dirty="0">
              <a:solidFill>
                <a:schemeClr val="accent5"/>
              </a:solidFill>
            </a:rPr>
            <a:t>Non- Directive</a:t>
          </a:r>
          <a:endParaRPr lang="en-US" sz="1600" b="0" kern="1200" dirty="0">
            <a:solidFill>
              <a:schemeClr val="tx1"/>
            </a:solidFill>
            <a:latin typeface="+mn-lt"/>
          </a:endParaRPr>
        </a:p>
      </dsp:txBody>
      <dsp:txXfrm>
        <a:off x="8043208" y="2933093"/>
        <a:ext cx="2280452" cy="483260"/>
      </dsp:txXfrm>
    </dsp:sp>
    <dsp:sp modelId="{5A7600AF-A34B-4D03-B3D6-B3C760AE8E06}">
      <dsp:nvSpPr>
        <dsp:cNvPr id="0" name=""/>
        <dsp:cNvSpPr/>
      </dsp:nvSpPr>
      <dsp:spPr>
        <a:xfrm>
          <a:off x="8047822" y="3351531"/>
          <a:ext cx="2280452" cy="59868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A1A6DF-0273-4C9F-A1CF-A320F9DB6FD1}">
      <dsp:nvSpPr>
        <dsp:cNvPr id="0" name=""/>
        <dsp:cNvSpPr/>
      </dsp:nvSpPr>
      <dsp:spPr>
        <a:xfrm>
          <a:off x="0" y="916070"/>
          <a:ext cx="2087524" cy="626257"/>
        </a:xfrm>
        <a:prstGeom prst="upArrow">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61" tIns="164961" rIns="164961" bIns="164961"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ea typeface="Calibri" charset="0"/>
              <a:cs typeface="Calibri" charset="0"/>
            </a:rPr>
            <a:t>Title</a:t>
          </a:r>
          <a:endParaRPr lang="en-US" sz="2100" b="1" kern="1200" dirty="0">
            <a:latin typeface="+mj-lt"/>
          </a:endParaRPr>
        </a:p>
      </dsp:txBody>
      <dsp:txXfrm>
        <a:off x="521881" y="1072634"/>
        <a:ext cx="1043762" cy="469693"/>
      </dsp:txXfrm>
    </dsp:sp>
    <dsp:sp modelId="{910C52EF-D1F5-4581-A150-24B263AF9343}">
      <dsp:nvSpPr>
        <dsp:cNvPr id="0" name=""/>
        <dsp:cNvSpPr/>
      </dsp:nvSpPr>
      <dsp:spPr>
        <a:xfrm>
          <a:off x="15499" y="1494619"/>
          <a:ext cx="2087524" cy="197882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ctr" defTabSz="800100">
            <a:lnSpc>
              <a:spcPct val="100000"/>
            </a:lnSpc>
            <a:spcBef>
              <a:spcPct val="0"/>
            </a:spcBef>
            <a:spcAft>
              <a:spcPct val="35000"/>
            </a:spcAft>
            <a:buNone/>
          </a:pPr>
          <a:r>
            <a:rPr lang="en-US" sz="1800" b="0" i="0" kern="1200" dirty="0"/>
            <a:t>Highly acceptable over a wide range of clients</a:t>
          </a:r>
          <a:endParaRPr lang="en-US" sz="1800" kern="1200" dirty="0">
            <a:latin typeface="Calibri" charset="0"/>
            <a:ea typeface="Calibri" charset="0"/>
            <a:cs typeface="Calibri" charset="0"/>
          </a:endParaRPr>
        </a:p>
      </dsp:txBody>
      <dsp:txXfrm>
        <a:off x="15499" y="1494619"/>
        <a:ext cx="2087524" cy="1978829"/>
      </dsp:txXfrm>
    </dsp:sp>
    <dsp:sp modelId="{1F484571-9C36-4EBC-94E8-740ECF59A9E8}">
      <dsp:nvSpPr>
        <dsp:cNvPr id="0" name=""/>
        <dsp:cNvSpPr/>
      </dsp:nvSpPr>
      <dsp:spPr>
        <a:xfrm>
          <a:off x="2210812" y="868362"/>
          <a:ext cx="2087524" cy="626257"/>
        </a:xfrm>
        <a:prstGeom prst="upArrow">
          <a:avLst/>
        </a:prstGeom>
        <a:solidFill>
          <a:schemeClr val="accent2">
            <a:hueOff val="469008"/>
            <a:satOff val="8545"/>
            <a:lumOff val="1863"/>
            <a:alphaOff val="0"/>
          </a:schemeClr>
        </a:solidFill>
        <a:ln w="12700" cap="flat" cmpd="sng" algn="ctr">
          <a:solidFill>
            <a:schemeClr val="accent2">
              <a:hueOff val="469008"/>
              <a:satOff val="8545"/>
              <a:lumOff val="18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61" tIns="164961" rIns="164961" bIns="164961"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ea typeface="Calibri" charset="0"/>
              <a:cs typeface="Calibri" charset="0"/>
            </a:rPr>
            <a:t>Title</a:t>
          </a:r>
        </a:p>
      </dsp:txBody>
      <dsp:txXfrm>
        <a:off x="2732693" y="1024926"/>
        <a:ext cx="1043762" cy="469693"/>
      </dsp:txXfrm>
    </dsp:sp>
    <dsp:sp modelId="{8382FB71-379A-4A42-BEC2-AAF439B565D5}">
      <dsp:nvSpPr>
        <dsp:cNvPr id="0" name=""/>
        <dsp:cNvSpPr/>
      </dsp:nvSpPr>
      <dsp:spPr>
        <a:xfrm>
          <a:off x="2210812" y="1494619"/>
          <a:ext cx="2087524" cy="1978829"/>
        </a:xfrm>
        <a:prstGeom prst="rect">
          <a:avLst/>
        </a:prstGeom>
        <a:solidFill>
          <a:schemeClr val="accent2">
            <a:tint val="40000"/>
            <a:alpha val="90000"/>
            <a:hueOff val="699602"/>
            <a:satOff val="10600"/>
            <a:lumOff val="956"/>
            <a:alphaOff val="0"/>
          </a:schemeClr>
        </a:solidFill>
        <a:ln w="12700" cap="flat" cmpd="sng" algn="ctr">
          <a:solidFill>
            <a:schemeClr val="accent2">
              <a:tint val="40000"/>
              <a:alpha val="90000"/>
              <a:hueOff val="699602"/>
              <a:satOff val="10600"/>
              <a:lumOff val="9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800100">
            <a:lnSpc>
              <a:spcPct val="100000"/>
            </a:lnSpc>
            <a:spcBef>
              <a:spcPct val="0"/>
            </a:spcBef>
            <a:spcAft>
              <a:spcPct val="35000"/>
            </a:spcAft>
            <a:buNone/>
          </a:pPr>
          <a:r>
            <a:rPr lang="en-US" sz="1800" kern="1200" dirty="0">
              <a:latin typeface="Calibri" charset="0"/>
              <a:ea typeface="Calibri" charset="0"/>
              <a:cs typeface="Calibri" charset="0"/>
            </a:rPr>
            <a:t>Common Focus	</a:t>
          </a:r>
        </a:p>
      </dsp:txBody>
      <dsp:txXfrm>
        <a:off x="2210812" y="1494619"/>
        <a:ext cx="2087524" cy="1978829"/>
      </dsp:txXfrm>
    </dsp:sp>
    <dsp:sp modelId="{6B33ABE5-CEF1-4B39-82C3-F1FC644C0A8F}">
      <dsp:nvSpPr>
        <dsp:cNvPr id="0" name=""/>
        <dsp:cNvSpPr/>
      </dsp:nvSpPr>
      <dsp:spPr>
        <a:xfrm>
          <a:off x="4406125" y="868362"/>
          <a:ext cx="2087524" cy="626257"/>
        </a:xfrm>
        <a:prstGeom prst="upArrow">
          <a:avLst/>
        </a:prstGeom>
        <a:solidFill>
          <a:schemeClr val="accent2">
            <a:hueOff val="938015"/>
            <a:satOff val="17090"/>
            <a:lumOff val="3726"/>
            <a:alphaOff val="0"/>
          </a:schemeClr>
        </a:solidFill>
        <a:ln w="12700" cap="flat" cmpd="sng" algn="ctr">
          <a:solidFill>
            <a:schemeClr val="accent2">
              <a:hueOff val="938015"/>
              <a:satOff val="17090"/>
              <a:lumOff val="3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61" tIns="164961" rIns="164961" bIns="164961"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mj-lt"/>
              <a:ea typeface="Calibri" charset="0"/>
              <a:cs typeface="Calibri" charset="0"/>
            </a:rPr>
            <a:t>Title</a:t>
          </a:r>
          <a:endParaRPr lang="en-US" sz="2100" b="1" kern="1200" dirty="0">
            <a:latin typeface="+mj-lt"/>
            <a:ea typeface="Calibri" charset="0"/>
            <a:cs typeface="Calibri" charset="0"/>
          </a:endParaRPr>
        </a:p>
      </dsp:txBody>
      <dsp:txXfrm>
        <a:off x="4928006" y="1024926"/>
        <a:ext cx="1043762" cy="469693"/>
      </dsp:txXfrm>
    </dsp:sp>
    <dsp:sp modelId="{D49AD3F7-B2B6-4709-A43B-C22DEB981B39}">
      <dsp:nvSpPr>
        <dsp:cNvPr id="0" name=""/>
        <dsp:cNvSpPr/>
      </dsp:nvSpPr>
      <dsp:spPr>
        <a:xfrm>
          <a:off x="4406125" y="1494619"/>
          <a:ext cx="2087524" cy="1978829"/>
        </a:xfrm>
        <a:prstGeom prst="rect">
          <a:avLst/>
        </a:prstGeom>
        <a:solidFill>
          <a:schemeClr val="accent2">
            <a:tint val="40000"/>
            <a:alpha val="90000"/>
            <a:hueOff val="1399204"/>
            <a:satOff val="21201"/>
            <a:lumOff val="1912"/>
            <a:alphaOff val="0"/>
          </a:schemeClr>
        </a:solidFill>
        <a:ln w="12700" cap="flat" cmpd="sng" algn="ctr">
          <a:solidFill>
            <a:schemeClr val="accent2">
              <a:tint val="40000"/>
              <a:alpha val="90000"/>
              <a:hueOff val="1399204"/>
              <a:satOff val="21201"/>
              <a:lumOff val="19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800100">
            <a:lnSpc>
              <a:spcPct val="100000"/>
            </a:lnSpc>
            <a:spcBef>
              <a:spcPct val="0"/>
            </a:spcBef>
            <a:spcAft>
              <a:spcPct val="35000"/>
            </a:spcAft>
            <a:buNone/>
          </a:pPr>
          <a:r>
            <a:rPr lang="en-US" sz="1800" b="0" i="0" kern="1200" dirty="0"/>
            <a:t>Mutual Respect</a:t>
          </a:r>
          <a:endParaRPr lang="en-US" sz="1800" kern="1200" dirty="0">
            <a:latin typeface="Calibri" charset="0"/>
            <a:ea typeface="Calibri" charset="0"/>
            <a:cs typeface="Calibri" charset="0"/>
          </a:endParaRPr>
        </a:p>
      </dsp:txBody>
      <dsp:txXfrm>
        <a:off x="4406125" y="1494619"/>
        <a:ext cx="2087524" cy="1978829"/>
      </dsp:txXfrm>
    </dsp:sp>
    <dsp:sp modelId="{4AE355A7-3A54-47B1-8CB5-F35120F77B1B}">
      <dsp:nvSpPr>
        <dsp:cNvPr id="0" name=""/>
        <dsp:cNvSpPr/>
      </dsp:nvSpPr>
      <dsp:spPr>
        <a:xfrm>
          <a:off x="6601438" y="868362"/>
          <a:ext cx="2087524" cy="626257"/>
        </a:xfrm>
        <a:prstGeom prst="noSmoking">
          <a:avLst/>
        </a:prstGeom>
        <a:solidFill>
          <a:schemeClr val="accent2">
            <a:hueOff val="1407023"/>
            <a:satOff val="25635"/>
            <a:lumOff val="5589"/>
            <a:alphaOff val="0"/>
          </a:schemeClr>
        </a:solidFill>
        <a:ln w="12700" cap="flat" cmpd="sng" algn="ctr">
          <a:solidFill>
            <a:schemeClr val="accent2">
              <a:hueOff val="1407023"/>
              <a:satOff val="25635"/>
              <a:lumOff val="5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61" tIns="164961" rIns="164961" bIns="164961" numCol="1" spcCol="1270" anchor="ctr" anchorCtr="0">
          <a:noAutofit/>
        </a:bodyPr>
        <a:lstStyle/>
        <a:p>
          <a:pPr marL="0" lvl="0" indent="0" algn="ctr" defTabSz="889000">
            <a:lnSpc>
              <a:spcPct val="90000"/>
            </a:lnSpc>
            <a:spcBef>
              <a:spcPct val="0"/>
            </a:spcBef>
            <a:spcAft>
              <a:spcPct val="35000"/>
            </a:spcAft>
            <a:buNone/>
          </a:pPr>
          <a:endParaRPr lang="en-US" sz="2000" b="1" kern="1200" dirty="0">
            <a:latin typeface="+mj-lt"/>
            <a:ea typeface="Calibri" charset="0"/>
            <a:cs typeface="Calibri" charset="0"/>
          </a:endParaRPr>
        </a:p>
      </dsp:txBody>
      <dsp:txXfrm>
        <a:off x="6907149" y="960075"/>
        <a:ext cx="1476102" cy="442831"/>
      </dsp:txXfrm>
    </dsp:sp>
    <dsp:sp modelId="{C0A30CE6-D937-498A-8D1C-AB49CDB4AE52}">
      <dsp:nvSpPr>
        <dsp:cNvPr id="0" name=""/>
        <dsp:cNvSpPr/>
      </dsp:nvSpPr>
      <dsp:spPr>
        <a:xfrm>
          <a:off x="6601438" y="1494619"/>
          <a:ext cx="2087524" cy="1978829"/>
        </a:xfrm>
        <a:prstGeom prst="rect">
          <a:avLst/>
        </a:prstGeom>
        <a:solidFill>
          <a:schemeClr val="accent2">
            <a:tint val="40000"/>
            <a:alpha val="90000"/>
            <a:hueOff val="2098805"/>
            <a:satOff val="31801"/>
            <a:lumOff val="2868"/>
            <a:alphaOff val="0"/>
          </a:schemeClr>
        </a:solidFill>
        <a:ln w="12700" cap="flat" cmpd="sng" algn="ctr">
          <a:solidFill>
            <a:schemeClr val="accent2">
              <a:tint val="40000"/>
              <a:alpha val="90000"/>
              <a:hueOff val="2098805"/>
              <a:satOff val="31801"/>
              <a:lumOff val="286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800100">
            <a:lnSpc>
              <a:spcPct val="100000"/>
            </a:lnSpc>
            <a:spcBef>
              <a:spcPct val="0"/>
            </a:spcBef>
            <a:spcAft>
              <a:spcPct val="35000"/>
            </a:spcAft>
            <a:buNone/>
          </a:pPr>
          <a:r>
            <a:rPr lang="en-US" sz="1800" b="0" i="0" kern="1200" dirty="0"/>
            <a:t>Clients' ability to </a:t>
          </a:r>
          <a:r>
            <a:rPr lang="en-US" sz="1800" b="0" i="0" kern="1200" dirty="0" err="1"/>
            <a:t>est</a:t>
          </a:r>
          <a:r>
            <a:rPr lang="en-US" sz="1800" b="0" i="0" kern="1200" dirty="0"/>
            <a:t> specific goals</a:t>
          </a:r>
          <a:endParaRPr lang="en-US" sz="1800" kern="1200" dirty="0">
            <a:latin typeface="Calibri" charset="0"/>
            <a:ea typeface="Calibri" charset="0"/>
            <a:cs typeface="Calibri" charset="0"/>
          </a:endParaRPr>
        </a:p>
      </dsp:txBody>
      <dsp:txXfrm>
        <a:off x="6601438" y="1494619"/>
        <a:ext cx="2087524" cy="1978829"/>
      </dsp:txXfrm>
    </dsp:sp>
    <dsp:sp modelId="{1D3D5FCC-5789-4468-99A6-5D6A676B6013}">
      <dsp:nvSpPr>
        <dsp:cNvPr id="0" name=""/>
        <dsp:cNvSpPr/>
      </dsp:nvSpPr>
      <dsp:spPr>
        <a:xfrm>
          <a:off x="8796751" y="868362"/>
          <a:ext cx="2087524" cy="626257"/>
        </a:xfrm>
        <a:prstGeom prst="noSmoking">
          <a:avLst/>
        </a:prstGeom>
        <a:solidFill>
          <a:schemeClr val="accent2">
            <a:hueOff val="1876031"/>
            <a:satOff val="34180"/>
            <a:lumOff val="7452"/>
            <a:alphaOff val="0"/>
          </a:schemeClr>
        </a:solidFill>
        <a:ln w="12700" cap="flat" cmpd="sng" algn="ctr">
          <a:solidFill>
            <a:schemeClr val="accent2">
              <a:hueOff val="1876031"/>
              <a:satOff val="34180"/>
              <a:lumOff val="74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4961" tIns="164961" rIns="164961" bIns="164961" numCol="1" spcCol="1270" anchor="ctr" anchorCtr="0">
          <a:noAutofit/>
        </a:bodyPr>
        <a:lstStyle/>
        <a:p>
          <a:pPr marL="0" lvl="0" indent="0" algn="ctr" defTabSz="800100">
            <a:lnSpc>
              <a:spcPct val="90000"/>
            </a:lnSpc>
            <a:spcBef>
              <a:spcPct val="0"/>
            </a:spcBef>
            <a:spcAft>
              <a:spcPct val="35000"/>
            </a:spcAft>
            <a:buNone/>
          </a:pPr>
          <a:endParaRPr lang="en-US" sz="1800" b="1" kern="1200" dirty="0">
            <a:latin typeface="+mj-lt"/>
            <a:ea typeface="Calibri" charset="0"/>
            <a:cs typeface="Calibri" charset="0"/>
          </a:endParaRPr>
        </a:p>
      </dsp:txBody>
      <dsp:txXfrm>
        <a:off x="9102462" y="960075"/>
        <a:ext cx="1476102" cy="442831"/>
      </dsp:txXfrm>
    </dsp:sp>
    <dsp:sp modelId="{44C7D37A-568B-4A53-88BE-8330DEF7D4A3}">
      <dsp:nvSpPr>
        <dsp:cNvPr id="0" name=""/>
        <dsp:cNvSpPr/>
      </dsp:nvSpPr>
      <dsp:spPr>
        <a:xfrm>
          <a:off x="8796751" y="1494619"/>
          <a:ext cx="2087524" cy="1978829"/>
        </a:xfrm>
        <a:prstGeom prst="rect">
          <a:avLst/>
        </a:prstGeom>
        <a:solidFill>
          <a:schemeClr val="accent2">
            <a:tint val="40000"/>
            <a:alpha val="90000"/>
            <a:hueOff val="2798407"/>
            <a:satOff val="42402"/>
            <a:lumOff val="3824"/>
            <a:alphaOff val="0"/>
          </a:schemeClr>
        </a:solidFill>
        <a:ln w="12700" cap="flat" cmpd="sng" algn="ctr">
          <a:solidFill>
            <a:schemeClr val="accent2">
              <a:tint val="40000"/>
              <a:alpha val="90000"/>
              <a:hueOff val="2798407"/>
              <a:satOff val="42402"/>
              <a:lumOff val="3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800100">
            <a:lnSpc>
              <a:spcPct val="100000"/>
            </a:lnSpc>
            <a:spcBef>
              <a:spcPct val="0"/>
            </a:spcBef>
            <a:spcAft>
              <a:spcPct val="35000"/>
            </a:spcAft>
            <a:buNone/>
          </a:pPr>
          <a:r>
            <a:rPr lang="en-US" sz="1800" b="0" i="0" kern="1200" dirty="0"/>
            <a:t>Risk for Compassion Fatigue</a:t>
          </a:r>
          <a:endParaRPr lang="en-US" sz="1800" kern="1200" dirty="0">
            <a:latin typeface="Calibri" charset="0"/>
            <a:ea typeface="Calibri" charset="0"/>
            <a:cs typeface="Calibri" charset="0"/>
          </a:endParaRPr>
        </a:p>
      </dsp:txBody>
      <dsp:txXfrm>
        <a:off x="8796751" y="1494619"/>
        <a:ext cx="2087524" cy="19788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C3893-592D-4C70-A667-14BE475CBBEA}">
      <dsp:nvSpPr>
        <dsp:cNvPr id="0" name=""/>
        <dsp:cNvSpPr/>
      </dsp:nvSpPr>
      <dsp:spPr>
        <a:xfrm>
          <a:off x="1153335" y="679439"/>
          <a:ext cx="1494767" cy="1494767"/>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355600">
            <a:lnSpc>
              <a:spcPct val="90000"/>
            </a:lnSpc>
            <a:spcBef>
              <a:spcPct val="0"/>
            </a:spcBef>
            <a:spcAft>
              <a:spcPct val="35000"/>
            </a:spcAft>
            <a:buNone/>
          </a:pPr>
          <a:r>
            <a:rPr lang="en-US" sz="800" kern="1200" baseline="0" dirty="0"/>
            <a:t>Fostering nonjudgmental professional environment while embracing change</a:t>
          </a:r>
          <a:endParaRPr lang="en-US" sz="800" kern="1200" dirty="0"/>
        </a:p>
      </dsp:txBody>
      <dsp:txXfrm>
        <a:off x="1453850" y="1029581"/>
        <a:ext cx="893737" cy="768341"/>
      </dsp:txXfrm>
    </dsp:sp>
    <dsp:sp modelId="{D042DC43-5E29-481E-B590-1C84B2718B50}">
      <dsp:nvSpPr>
        <dsp:cNvPr id="0" name=""/>
        <dsp:cNvSpPr/>
      </dsp:nvSpPr>
      <dsp:spPr>
        <a:xfrm>
          <a:off x="1187877" y="443530"/>
          <a:ext cx="1838563" cy="1838563"/>
        </a:xfrm>
        <a:prstGeom prst="circularArrow">
          <a:avLst>
            <a:gd name="adj1" fmla="val 4878"/>
            <a:gd name="adj2" fmla="val 312630"/>
            <a:gd name="adj3" fmla="val 3002466"/>
            <a:gd name="adj4" fmla="val 15423896"/>
            <a:gd name="adj5" fmla="val 569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1AD24-D307-478D-BE42-768666E180DE}">
      <dsp:nvSpPr>
        <dsp:cNvPr id="0" name=""/>
        <dsp:cNvSpPr/>
      </dsp:nvSpPr>
      <dsp:spPr>
        <a:xfrm>
          <a:off x="4180" y="1307880"/>
          <a:ext cx="1249566" cy="749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dirty="0"/>
            <a:t>Embrace Ambiguity</a:t>
          </a:r>
          <a:endParaRPr lang="en-US" sz="1700" kern="1200" dirty="0"/>
        </a:p>
      </dsp:txBody>
      <dsp:txXfrm>
        <a:off x="26139" y="1329839"/>
        <a:ext cx="1205648" cy="705821"/>
      </dsp:txXfrm>
    </dsp:sp>
    <dsp:sp modelId="{B91057C4-52D7-463E-91DC-07D027514C9A}">
      <dsp:nvSpPr>
        <dsp:cNvPr id="0" name=""/>
        <dsp:cNvSpPr/>
      </dsp:nvSpPr>
      <dsp:spPr>
        <a:xfrm>
          <a:off x="1378703" y="1527803"/>
          <a:ext cx="264908" cy="3098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378703" y="1589781"/>
        <a:ext cx="185436" cy="185936"/>
      </dsp:txXfrm>
    </dsp:sp>
    <dsp:sp modelId="{30E698E5-F892-435A-875E-15A3E8A5EACE}">
      <dsp:nvSpPr>
        <dsp:cNvPr id="0" name=""/>
        <dsp:cNvSpPr/>
      </dsp:nvSpPr>
      <dsp:spPr>
        <a:xfrm>
          <a:off x="1753573" y="1307880"/>
          <a:ext cx="1249566" cy="749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dirty="0"/>
            <a:t>Courage</a:t>
          </a:r>
          <a:endParaRPr lang="en-US" sz="1700" kern="1200" dirty="0"/>
        </a:p>
      </dsp:txBody>
      <dsp:txXfrm>
        <a:off x="1775532" y="1329839"/>
        <a:ext cx="1205648" cy="705821"/>
      </dsp:txXfrm>
    </dsp:sp>
    <dsp:sp modelId="{F8D0B73E-2F50-43F1-A229-CF22768157D4}">
      <dsp:nvSpPr>
        <dsp:cNvPr id="0" name=""/>
        <dsp:cNvSpPr/>
      </dsp:nvSpPr>
      <dsp:spPr>
        <a:xfrm>
          <a:off x="3128096" y="1527803"/>
          <a:ext cx="264908" cy="3098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128096" y="1589781"/>
        <a:ext cx="185436" cy="185936"/>
      </dsp:txXfrm>
    </dsp:sp>
    <dsp:sp modelId="{446B7EDC-C259-4900-A7F1-9E5037621326}">
      <dsp:nvSpPr>
        <dsp:cNvPr id="0" name=""/>
        <dsp:cNvSpPr/>
      </dsp:nvSpPr>
      <dsp:spPr>
        <a:xfrm>
          <a:off x="3502966" y="1307880"/>
          <a:ext cx="1249566" cy="74973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baseline="0" dirty="0"/>
            <a:t>Innovation</a:t>
          </a:r>
          <a:endParaRPr lang="en-US" sz="1700" kern="1200" dirty="0"/>
        </a:p>
      </dsp:txBody>
      <dsp:txXfrm>
        <a:off x="3524925" y="1329839"/>
        <a:ext cx="1205648" cy="705821"/>
      </dsp:txXfrm>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19/1/layout/PeoplePortraitsList">
  <dgm:title val="People Portrait List"/>
  <dgm:desc val="People Portrait List"/>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layout4.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C026C9-4C52-4B60-A858-A50E4BE56D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6160113-35DB-4BB4-9269-631D6FEB5E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10D272-305C-421E-A9EF-95D63D599B42}" type="datetimeFigureOut">
              <a:rPr lang="en-US" smtClean="0"/>
              <a:t>3/8/2023</a:t>
            </a:fld>
            <a:endParaRPr lang="en-US" dirty="0"/>
          </a:p>
        </p:txBody>
      </p:sp>
      <p:sp>
        <p:nvSpPr>
          <p:cNvPr id="4" name="Footer Placeholder 3">
            <a:extLst>
              <a:ext uri="{FF2B5EF4-FFF2-40B4-BE49-F238E27FC236}">
                <a16:creationId xmlns:a16="http://schemas.microsoft.com/office/drawing/2014/main" id="{FF40E5BB-A291-4B94-8433-B9D3F16854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857D678-038E-42A6-961E-EAB034DB470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DE7DFA-63CC-4ED7-B30E-ACF88B4B8932}" type="slidenum">
              <a:rPr lang="en-US" smtClean="0"/>
              <a:t>‹#›</a:t>
            </a:fld>
            <a:endParaRPr lang="en-US" dirty="0"/>
          </a:p>
        </p:txBody>
      </p:sp>
    </p:spTree>
    <p:extLst>
      <p:ext uri="{BB962C8B-B14F-4D97-AF65-F5344CB8AC3E}">
        <p14:creationId xmlns:p14="http://schemas.microsoft.com/office/powerpoint/2010/main" val="2350091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E16E63-7886-43BC-8DD4-4F14C3DD7360}" type="datetimeFigureOut">
              <a:rPr lang="en-US" smtClean="0"/>
              <a:t>3/8/2023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C5307-140F-447F-BCBA-BB92E3A2906B}" type="slidenum">
              <a:rPr lang="en-US" smtClean="0"/>
              <a:t>‹#›</a:t>
            </a:fld>
            <a:endParaRPr lang="en-US" dirty="0"/>
          </a:p>
        </p:txBody>
      </p:sp>
    </p:spTree>
    <p:extLst>
      <p:ext uri="{BB962C8B-B14F-4D97-AF65-F5344CB8AC3E}">
        <p14:creationId xmlns:p14="http://schemas.microsoft.com/office/powerpoint/2010/main" val="1033154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Person Centered Theory best aligns with the approach I would like to practice with clients for many reasons, but personally the impact that empathy from those closest to me, has had on my own progress and growth. Rather than viewing people as flawed or broken, PC views people with the potential to thrive (2018). Many of the reasons, in comparison to other theories that people have problems is not because of their tendency to be destructive, but many are a result of their own environments. If people are given room to grown and move towards being whole, they can establish the change needed to become a healthier version of self. PC counselors embody empathy and unconditional positive regard for their clients to partner with them for the change they would like in their lives. This regard is crucial especially when handling populations that come from diverse backgrounds and upbringings that no doubt will look different than mine. My goal is to show my clients that they can lead the narrative.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9094F-44ED-46E6-A51E-52761DD3C8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4907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Pc views of human nature and my own views of human nature is that humans have the power to change their situation with resources. The person-centered therapy is a theory that is to come out of practice and not the other way around. It also is a theory that Rogers developed based on emotionally troubled people who have the capacity for self healing. Although my views of human nature do also incorporate a faith base of when we put our lives in Gods hands- ultimately personal growth can lead to self understand, self directed behavior (Mcleod, 2023). Many people when they verbalize their problems use, I statements, I find this to be true of myself as well. Many people also have organized consistent set of perceptions about themselves. This is how the I statements connect that their perceptions and values of themselves start with “me”. That being said even without facilitation of a counselor human can self direct their behavior.</a:t>
            </a:r>
          </a:p>
        </p:txBody>
      </p:sp>
      <p:sp>
        <p:nvSpPr>
          <p:cNvPr id="4" name="Slide Number Placeholder 3"/>
          <p:cNvSpPr>
            <a:spLocks noGrp="1"/>
          </p:cNvSpPr>
          <p:nvPr>
            <p:ph type="sldNum" sz="quarter" idx="5"/>
          </p:nvPr>
        </p:nvSpPr>
        <p:spPr/>
        <p:txBody>
          <a:bodyPr/>
          <a:lstStyle/>
          <a:p>
            <a:fld id="{798C5307-140F-447F-BCBA-BB92E3A2906B}" type="slidenum">
              <a:rPr lang="en-US" smtClean="0"/>
              <a:t>3</a:t>
            </a:fld>
            <a:endParaRPr lang="en-US" dirty="0"/>
          </a:p>
        </p:txBody>
      </p:sp>
    </p:spTree>
    <p:extLst>
      <p:ext uri="{BB962C8B-B14F-4D97-AF65-F5344CB8AC3E}">
        <p14:creationId xmlns:p14="http://schemas.microsoft.com/office/powerpoint/2010/main" val="3335409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PC theory aligns with views of dysfunction and change in that healthy clients will take risks in life. This picture of climbing a mountain, going into new terrain, weathering an environment that is not typical on flat land is a great example of the view Carl Rogers had of healthy individuals. “Clients would live constructively in as much harmony with his culture as a balanced satisfaction of needs demanded “ (Murdock, 2017). Healthy individual's experiences and perceptions are equal to each other when healthy and when not they are not balanced. The dysfunction of incongruence is that the client perception of an individual is conditional and has more ties to worth than the organismic valuing process. A healthy person in pc theory trusts that they will make decisions that put them on the right path and that a good life is a process overtime, not a landmark. The biggest alignment in my personal views is that a client trust themselves to make the de3cisions he or she need that are best for their life and understand that it is not an overnight change.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E1B3B4-A5A9-442E-B305-2C1B61528B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555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PC theory of roles of the counselor and client mimic my own personal relationships. First and foremost, the counselor is empathetic. The best way to understand clients and people is to put ourselves in their shoes even if we don’t fully grasp all the details. Person Centered therapy uses the strength of a persona’s natural self –healing process. People are the most helpful when they are genuine and this algins with the necessary characteristic of congruency within a counselor. There is nothing like judgement and I am a firm believer it will drive wedges and make barriers- counselors are to remain in a position of nonjudgement. The client is to always feel that they are valued and respected regardless of the decisions they make or thought process they are in. It’s the counselor's goal and duty to make sure they are acting out unconditional positive regard (Lees, 2018).</a:t>
            </a:r>
          </a:p>
        </p:txBody>
      </p:sp>
      <p:sp>
        <p:nvSpPr>
          <p:cNvPr id="4" name="Slide Number Placeholder 3"/>
          <p:cNvSpPr>
            <a:spLocks noGrp="1"/>
          </p:cNvSpPr>
          <p:nvPr>
            <p:ph type="sldNum" sz="quarter" idx="5"/>
          </p:nvPr>
        </p:nvSpPr>
        <p:spPr/>
        <p:txBody>
          <a:bodyPr/>
          <a:lstStyle/>
          <a:p>
            <a:fld id="{798C5307-140F-447F-BCBA-BB92E3A2906B}" type="slidenum">
              <a:rPr lang="en-US" smtClean="0"/>
              <a:t>5</a:t>
            </a:fld>
            <a:endParaRPr lang="en-US" dirty="0"/>
          </a:p>
        </p:txBody>
      </p:sp>
    </p:spTree>
    <p:extLst>
      <p:ext uri="{BB962C8B-B14F-4D97-AF65-F5344CB8AC3E}">
        <p14:creationId xmlns:p14="http://schemas.microsoft.com/office/powerpoint/2010/main" val="1680304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strengths of PC theory is it is widely accepted, and most clients feel supportive environment. There is a common focus between the client and counselor and the counselor lets the client be the expert of their life. Through this unconditional self regard of the client, mutual respect is formed in the sessions. The drawbacks can be if a client is unwilling to change or not motivated to change. This is a very self-directed theory that does have to have the involvement of the client. If the client is not collaborative and not willing to make specific goals than the partnership to determine a treatment goal can be challenging. The limitations for the counselor especially can be compassion fatigue especially since the client is responsible for improving his or her life not the therapist. (Mcleod, 2023).</a:t>
            </a:r>
          </a:p>
        </p:txBody>
      </p:sp>
      <p:sp>
        <p:nvSpPr>
          <p:cNvPr id="4" name="Slide Number Placeholder 3"/>
          <p:cNvSpPr>
            <a:spLocks noGrp="1"/>
          </p:cNvSpPr>
          <p:nvPr>
            <p:ph type="sldNum" sz="quarter" idx="5"/>
          </p:nvPr>
        </p:nvSpPr>
        <p:spPr/>
        <p:txBody>
          <a:bodyPr/>
          <a:lstStyle/>
          <a:p>
            <a:fld id="{798C5307-140F-447F-BCBA-BB92E3A2906B}" type="slidenum">
              <a:rPr lang="en-US" smtClean="0"/>
              <a:t>6</a:t>
            </a:fld>
            <a:endParaRPr lang="en-US" dirty="0"/>
          </a:p>
        </p:txBody>
      </p:sp>
    </p:spTree>
    <p:extLst>
      <p:ext uri="{BB962C8B-B14F-4D97-AF65-F5344CB8AC3E}">
        <p14:creationId xmlns:p14="http://schemas.microsoft.com/office/powerpoint/2010/main" val="3137376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dispositions of acceptance and flexibility are themes seen and established throughout the person-centered process. To be empathetic you do have a level of acceptance of yourself to be compassionate even if you don’t agree with every detail of someone’s views. The counselor is flexibly in person centered therapy because they understand that the client is the driver, and they are their passenger. The goal is to give the client the permission to be in control of their thoughts, actions and behaviors while also partnering with them to meet the treatment goals. This can task courage as it can feel gray and ambigiou9s but also allows the pressure of resolving, because the client is responsible for the outcomes. The areas of opportunity for me in both will be when there is a situation that goes against my own ethical codes and religious beliefs. I will have to see this still as a person and find a way to accept that what works for me, will not work for everyone. Also that, people are human, and humans do make mistakes and have to learn on their own. The example that comes to mind is abortion where I have a strong feeling about what I do would do, but it is not for me to decide or impose my beliefs onto my clients. However, knowing this of myself and having that awareness is a strength.</a:t>
            </a:r>
          </a:p>
        </p:txBody>
      </p:sp>
      <p:sp>
        <p:nvSpPr>
          <p:cNvPr id="4" name="Slide Number Placeholder 3"/>
          <p:cNvSpPr>
            <a:spLocks noGrp="1"/>
          </p:cNvSpPr>
          <p:nvPr>
            <p:ph type="sldNum" sz="quarter" idx="5"/>
          </p:nvPr>
        </p:nvSpPr>
        <p:spPr/>
        <p:txBody>
          <a:bodyPr/>
          <a:lstStyle/>
          <a:p>
            <a:fld id="{798C5307-140F-447F-BCBA-BB92E3A2906B}" type="slidenum">
              <a:rPr lang="en-US" smtClean="0"/>
              <a:t>7</a:t>
            </a:fld>
            <a:endParaRPr lang="en-US" dirty="0"/>
          </a:p>
        </p:txBody>
      </p:sp>
    </p:spTree>
    <p:extLst>
      <p:ext uri="{BB962C8B-B14F-4D97-AF65-F5344CB8AC3E}">
        <p14:creationId xmlns:p14="http://schemas.microsoft.com/office/powerpoint/2010/main" val="4327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Growth as a student will be largely in how I develop my professional identity. </a:t>
            </a:r>
            <a:r>
              <a:rPr lang="en-US" dirty="0" err="1"/>
              <a:t>Lalenta</a:t>
            </a:r>
            <a:r>
              <a:rPr lang="en-US" dirty="0"/>
              <a:t> in NACE journal writes that asking these questions of yourself, students will have a better idea of what they want their experiences to be after graduation (</a:t>
            </a:r>
            <a:r>
              <a:rPr lang="en-US" dirty="0" err="1"/>
              <a:t>Lalenta</a:t>
            </a:r>
            <a:r>
              <a:rPr lang="en-US" dirty="0"/>
              <a:t>, 2020). I also feel that being able to answer these questions will allow me to know what kind of jobs and population would best git. You are also developing professional values that can be useful in networking events when you are introducing yourself as well. A large point of growth as I learn to take care of others will also be how to receive help from others as well. My life as a </a:t>
            </a:r>
            <a:r>
              <a:rPr lang="en-US" dirty="0" err="1"/>
              <a:t>strudent</a:t>
            </a:r>
            <a:r>
              <a:rPr lang="en-US" dirty="0"/>
              <a:t> is unconventional in that I have a full time job, kids, a personal life and I am in the midst of this program. Graduate school forces you to not always rely on your own strengths but to ask your community to help you in ways you know you can’t do on your own in this season. For example, I have my parents take my kids for a few hours so I can get uninterrupted time to do schoolwork. I also am already building people I know</a:t>
            </a:r>
          </a:p>
        </p:txBody>
      </p:sp>
      <p:sp>
        <p:nvSpPr>
          <p:cNvPr id="4" name="Slide Number Placeholder 3"/>
          <p:cNvSpPr>
            <a:spLocks noGrp="1"/>
          </p:cNvSpPr>
          <p:nvPr>
            <p:ph type="sldNum" sz="quarter" idx="5"/>
          </p:nvPr>
        </p:nvSpPr>
        <p:spPr/>
        <p:txBody>
          <a:bodyPr/>
          <a:lstStyle/>
          <a:p>
            <a:fld id="{798C5307-140F-447F-BCBA-BB92E3A2906B}" type="slidenum">
              <a:rPr lang="en-US" smtClean="0"/>
              <a:t>8</a:t>
            </a:fld>
            <a:endParaRPr lang="en-US" dirty="0"/>
          </a:p>
        </p:txBody>
      </p:sp>
    </p:spTree>
    <p:extLst>
      <p:ext uri="{BB962C8B-B14F-4D97-AF65-F5344CB8AC3E}">
        <p14:creationId xmlns:p14="http://schemas.microsoft.com/office/powerpoint/2010/main" val="438702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 Centered theory best aligns with my professional and personal identity. Those who pursue counseling programs are helpers and healers. Although not technical skill, counselors should have a genuine interest in others. PC theory holds high regard of its clients and their self discovery journeys. </a:t>
            </a:r>
          </a:p>
        </p:txBody>
      </p:sp>
      <p:sp>
        <p:nvSpPr>
          <p:cNvPr id="4" name="Slide Number Placeholder 3"/>
          <p:cNvSpPr>
            <a:spLocks noGrp="1"/>
          </p:cNvSpPr>
          <p:nvPr>
            <p:ph type="sldNum" sz="quarter" idx="5"/>
          </p:nvPr>
        </p:nvSpPr>
        <p:spPr/>
        <p:txBody>
          <a:bodyPr/>
          <a:lstStyle/>
          <a:p>
            <a:fld id="{798C5307-140F-447F-BCBA-BB92E3A2906B}" type="slidenum">
              <a:rPr lang="en-US" smtClean="0"/>
              <a:t>9</a:t>
            </a:fld>
            <a:endParaRPr lang="en-US" dirty="0"/>
          </a:p>
        </p:txBody>
      </p:sp>
    </p:spTree>
    <p:extLst>
      <p:ext uri="{BB962C8B-B14F-4D97-AF65-F5344CB8AC3E}">
        <p14:creationId xmlns:p14="http://schemas.microsoft.com/office/powerpoint/2010/main" val="1509089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8C5307-140F-447F-BCBA-BB92E3A2906B}" type="slidenum">
              <a:rPr lang="en-US" smtClean="0"/>
              <a:t>10</a:t>
            </a:fld>
            <a:endParaRPr lang="en-US" dirty="0"/>
          </a:p>
        </p:txBody>
      </p:sp>
    </p:spTree>
    <p:extLst>
      <p:ext uri="{BB962C8B-B14F-4D97-AF65-F5344CB8AC3E}">
        <p14:creationId xmlns:p14="http://schemas.microsoft.com/office/powerpoint/2010/main" val="382709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FD2957-8595-499F-896A-E9A0888D058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Rectangle 8">
            <a:extLst>
              <a:ext uri="{FF2B5EF4-FFF2-40B4-BE49-F238E27FC236}">
                <a16:creationId xmlns:a16="http://schemas.microsoft.com/office/drawing/2014/main" id="{1C44A184-010C-483F-8B5A-3D1E7E6EF981}"/>
              </a:ext>
              <a:ext uri="{C183D7F6-B498-43B3-948B-1728B52AA6E4}">
                <adec:decorative xmlns:adec="http://schemas.microsoft.com/office/drawing/2017/decorative" val="1"/>
              </a:ext>
            </a:extLst>
          </p:cNvPr>
          <p:cNvSpPr/>
          <p:nvPr userDrawn="1"/>
        </p:nvSpPr>
        <p:spPr>
          <a:xfrm>
            <a:off x="1" y="0"/>
            <a:ext cx="81153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10" name="Title 1">
            <a:extLst>
              <a:ext uri="{FF2B5EF4-FFF2-40B4-BE49-F238E27FC236}">
                <a16:creationId xmlns:a16="http://schemas.microsoft.com/office/drawing/2014/main" id="{9582A2E2-E6DD-4321-B03A-F6C071C1BB7B}"/>
              </a:ext>
            </a:extLst>
          </p:cNvPr>
          <p:cNvSpPr>
            <a:spLocks noGrp="1"/>
          </p:cNvSpPr>
          <p:nvPr>
            <p:ph type="ctrTitle"/>
          </p:nvPr>
        </p:nvSpPr>
        <p:spPr>
          <a:xfrm>
            <a:off x="649044" y="753034"/>
            <a:ext cx="6815446" cy="3887390"/>
          </a:xfrm>
        </p:spPr>
        <p:txBody>
          <a:bodyPr anchor="t">
            <a:normAutofit/>
          </a:bodyPr>
          <a:lstStyle>
            <a:lvl1pPr>
              <a:defRPr sz="8500" spc="-20" baseline="0">
                <a:solidFill>
                  <a:schemeClr val="bg1"/>
                </a:solidFill>
              </a:defRPr>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D21B6D9B-E3FB-48D2-A477-5B73E2216682}"/>
              </a:ext>
            </a:extLst>
          </p:cNvPr>
          <p:cNvSpPr>
            <a:spLocks noGrp="1"/>
          </p:cNvSpPr>
          <p:nvPr>
            <p:ph type="subTitle" idx="1"/>
          </p:nvPr>
        </p:nvSpPr>
        <p:spPr>
          <a:xfrm>
            <a:off x="649045" y="4640424"/>
            <a:ext cx="6437555" cy="1303176"/>
          </a:xfrm>
        </p:spPr>
        <p:txBody>
          <a:bodyPr anchor="b">
            <a:normAutofit/>
          </a:bodyPr>
          <a:lstStyle>
            <a:lvl1pPr marL="0" indent="0">
              <a:buNone/>
              <a:defRPr sz="2800" b="1">
                <a:solidFill>
                  <a:schemeClr val="bg1"/>
                </a:solidFill>
              </a:defRPr>
            </a:lvl1pPr>
          </a:lstStyle>
          <a:p>
            <a:r>
              <a:rPr lang="en-US"/>
              <a:t>Click to edit Master subtitle style</a:t>
            </a:r>
            <a:endParaRPr lang="en-US" dirty="0"/>
          </a:p>
        </p:txBody>
      </p:sp>
      <p:sp>
        <p:nvSpPr>
          <p:cNvPr id="18" name="Picture Placeholder 16">
            <a:extLst>
              <a:ext uri="{FF2B5EF4-FFF2-40B4-BE49-F238E27FC236}">
                <a16:creationId xmlns:a16="http://schemas.microsoft.com/office/drawing/2014/main" id="{38823550-6B12-4BFD-9C91-668B623E3536}"/>
              </a:ext>
            </a:extLst>
          </p:cNvPr>
          <p:cNvSpPr>
            <a:spLocks noGrp="1"/>
          </p:cNvSpPr>
          <p:nvPr>
            <p:ph type="pic" sz="quarter" idx="13" hasCustomPrompt="1"/>
          </p:nvPr>
        </p:nvSpPr>
        <p:spPr>
          <a:xfrm>
            <a:off x="8113533" y="0"/>
            <a:ext cx="4082983" cy="6858000"/>
          </a:xfr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3706224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4716EF3-1422-48C0-BC49-14FAC3550FCD}"/>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8" name="Rectangle 7">
            <a:extLst>
              <a:ext uri="{FF2B5EF4-FFF2-40B4-BE49-F238E27FC236}">
                <a16:creationId xmlns:a16="http://schemas.microsoft.com/office/drawing/2014/main" id="{7F2AAFDE-CB45-46CA-8961-8133FCA5F385}"/>
              </a:ext>
              <a:ext uri="{C183D7F6-B498-43B3-948B-1728B52AA6E4}">
                <adec:decorative xmlns:adec="http://schemas.microsoft.com/office/drawing/2017/decorative" val="1"/>
              </a:ext>
            </a:extLst>
          </p:cNvPr>
          <p:cNvSpPr/>
          <p:nvPr userDrawn="1"/>
        </p:nvSpPr>
        <p:spPr>
          <a:xfrm>
            <a:off x="0" y="0"/>
            <a:ext cx="40767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Title 1">
            <a:extLst>
              <a:ext uri="{FF2B5EF4-FFF2-40B4-BE49-F238E27FC236}">
                <a16:creationId xmlns:a16="http://schemas.microsoft.com/office/drawing/2014/main" id="{B209C30D-AB58-482B-B553-F71367094EB9}"/>
              </a:ext>
            </a:extLst>
          </p:cNvPr>
          <p:cNvSpPr>
            <a:spLocks noGrp="1"/>
          </p:cNvSpPr>
          <p:nvPr>
            <p:ph type="title"/>
          </p:nvPr>
        </p:nvSpPr>
        <p:spPr>
          <a:xfrm>
            <a:off x="532264" y="776941"/>
            <a:ext cx="3209008" cy="5166659"/>
          </a:xfrm>
        </p:spPr>
        <p:txBody>
          <a:bodyPr anchor="b"/>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3" name="Footer Placeholder 4">
            <a:extLst>
              <a:ext uri="{FF2B5EF4-FFF2-40B4-BE49-F238E27FC236}">
                <a16:creationId xmlns:a16="http://schemas.microsoft.com/office/drawing/2014/main" id="{D946F5EF-2C45-4A87-A1DD-BD2A6FB91BC5}"/>
              </a:ext>
            </a:extLst>
          </p:cNvPr>
          <p:cNvSpPr>
            <a:spLocks noGrp="1"/>
          </p:cNvSpPr>
          <p:nvPr>
            <p:ph type="ftr" sz="quarter" idx="11"/>
          </p:nvPr>
        </p:nvSpPr>
        <p:spPr>
          <a:xfrm>
            <a:off x="199277" y="6356350"/>
            <a:ext cx="3749040" cy="365125"/>
          </a:xfrm>
        </p:spPr>
        <p:txBody>
          <a:bodyPr/>
          <a:lstStyle>
            <a:lvl1pPr>
              <a:defRPr>
                <a:solidFill>
                  <a:schemeClr val="bg1"/>
                </a:solidFill>
              </a:defRPr>
            </a:lvl1pPr>
          </a:lstStyle>
          <a:p>
            <a:r>
              <a:rPr lang="en-US" dirty="0"/>
              <a:t>Presentation title</a:t>
            </a:r>
          </a:p>
        </p:txBody>
      </p:sp>
      <p:sp>
        <p:nvSpPr>
          <p:cNvPr id="19" name="Picture Placeholder 16">
            <a:extLst>
              <a:ext uri="{FF2B5EF4-FFF2-40B4-BE49-F238E27FC236}">
                <a16:creationId xmlns:a16="http://schemas.microsoft.com/office/drawing/2014/main" id="{B1A8891C-A2D4-4238-ABCE-62AB3A9121A5}"/>
              </a:ext>
            </a:extLst>
          </p:cNvPr>
          <p:cNvSpPr>
            <a:spLocks noGrp="1"/>
          </p:cNvSpPr>
          <p:nvPr>
            <p:ph type="pic" sz="quarter" idx="13" hasCustomPrompt="1"/>
          </p:nvPr>
        </p:nvSpPr>
        <p:spPr>
          <a:xfrm>
            <a:off x="4076700" y="0"/>
            <a:ext cx="4038600" cy="3429000"/>
          </a:xfrm>
        </p:spPr>
        <p:txBody>
          <a:bodyPr/>
          <a:lstStyle>
            <a:lvl1pPr marL="0" indent="0" algn="ctr">
              <a:buNone/>
              <a:defRPr/>
            </a:lvl1pPr>
          </a:lstStyle>
          <a:p>
            <a:r>
              <a:rPr lang="en-US" dirty="0"/>
              <a:t>Click to add photo</a:t>
            </a:r>
          </a:p>
        </p:txBody>
      </p:sp>
      <p:sp>
        <p:nvSpPr>
          <p:cNvPr id="20" name="Picture Placeholder 16">
            <a:extLst>
              <a:ext uri="{FF2B5EF4-FFF2-40B4-BE49-F238E27FC236}">
                <a16:creationId xmlns:a16="http://schemas.microsoft.com/office/drawing/2014/main" id="{7B51DFB6-C977-4551-BE38-57688D7FF0B7}"/>
              </a:ext>
            </a:extLst>
          </p:cNvPr>
          <p:cNvSpPr>
            <a:spLocks noGrp="1"/>
          </p:cNvSpPr>
          <p:nvPr>
            <p:ph type="pic" sz="quarter" idx="14" hasCustomPrompt="1"/>
          </p:nvPr>
        </p:nvSpPr>
        <p:spPr>
          <a:xfrm>
            <a:off x="8115300" y="0"/>
            <a:ext cx="4076701" cy="3429000"/>
          </a:xfrm>
        </p:spPr>
        <p:txBody>
          <a:bodyPr/>
          <a:lstStyle>
            <a:lvl1pPr marL="0" indent="0" algn="ctr">
              <a:buNone/>
              <a:defRPr/>
            </a:lvl1pPr>
          </a:lstStyle>
          <a:p>
            <a:r>
              <a:rPr lang="en-US" dirty="0"/>
              <a:t>Click to add photo</a:t>
            </a:r>
          </a:p>
        </p:txBody>
      </p:sp>
      <p:sp>
        <p:nvSpPr>
          <p:cNvPr id="24" name="Text Placeholder 21">
            <a:extLst>
              <a:ext uri="{FF2B5EF4-FFF2-40B4-BE49-F238E27FC236}">
                <a16:creationId xmlns:a16="http://schemas.microsoft.com/office/drawing/2014/main" id="{DFCFAED4-0A56-424D-BF74-4051B0BDA9A6}"/>
              </a:ext>
            </a:extLst>
          </p:cNvPr>
          <p:cNvSpPr>
            <a:spLocks noGrp="1"/>
          </p:cNvSpPr>
          <p:nvPr>
            <p:ph type="body" sz="quarter" idx="15" hasCustomPrompt="1"/>
          </p:nvPr>
        </p:nvSpPr>
        <p:spPr>
          <a:xfrm>
            <a:off x="4864100" y="3841750"/>
            <a:ext cx="6599238" cy="2296083"/>
          </a:xfrm>
        </p:spPr>
        <p:txBody>
          <a:bodyPr>
            <a:normAutofit/>
          </a:bodyPr>
          <a:lstStyle>
            <a:lvl1pPr marL="342900" indent="-342900">
              <a:buFont typeface="Arial" panose="020B0604020202020204" pitchFamily="34" charset="0"/>
              <a:buChar char="•"/>
              <a:defRPr sz="2000"/>
            </a:lvl1pPr>
          </a:lstStyle>
          <a:p>
            <a:pPr lvl="0"/>
            <a:r>
              <a:rPr lang="en-US" dirty="0"/>
              <a:t>Click to add text</a:t>
            </a:r>
          </a:p>
        </p:txBody>
      </p:sp>
      <p:sp>
        <p:nvSpPr>
          <p:cNvPr id="14" name="Date Placeholder 3">
            <a:extLst>
              <a:ext uri="{FF2B5EF4-FFF2-40B4-BE49-F238E27FC236}">
                <a16:creationId xmlns:a16="http://schemas.microsoft.com/office/drawing/2014/main" id="{9188F17E-DD3B-4CCC-957F-5A6914488466}"/>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2A0235C7-971D-4E52-B991-EFA44A9AFC3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4D815C-8BF3-4ECF-A945-A2A7C2983AF9}"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643672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3698AF-A86A-4D69-8272-76C9C1914A3B}"/>
              </a:ext>
              <a:ext uri="{C183D7F6-B498-43B3-948B-1728B52AA6E4}">
                <adec:decorative xmlns:adec="http://schemas.microsoft.com/office/drawing/2017/decorative" val="1"/>
              </a:ext>
            </a:extLst>
          </p:cNvPr>
          <p:cNvSpPr/>
          <p:nvPr userDrawn="1"/>
        </p:nvSpPr>
        <p:spPr>
          <a:xfrm>
            <a:off x="0" y="0"/>
            <a:ext cx="12192000" cy="228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F9E2DC86-4009-449C-8F4E-779A8C762B26}"/>
              </a:ext>
            </a:extLst>
          </p:cNvPr>
          <p:cNvSpPr>
            <a:spLocks noGrp="1"/>
          </p:cNvSpPr>
          <p:nvPr>
            <p:ph type="title"/>
          </p:nvPr>
        </p:nvSpPr>
        <p:spPr>
          <a:xfrm>
            <a:off x="649045" y="365124"/>
            <a:ext cx="9523655" cy="1501327"/>
          </a:xfrm>
        </p:spPr>
        <p:txBody>
          <a:bodyPr/>
          <a:lstStyle>
            <a:lvl1pPr>
              <a:defRPr spc="-20" baseline="0">
                <a:solidFill>
                  <a:schemeClr val="bg1"/>
                </a:solidFill>
              </a:defRPr>
            </a:lvl1pPr>
          </a:lstStyle>
          <a:p>
            <a:r>
              <a:rPr lang="en-US">
                <a:solidFill>
                  <a:srgbClr val="FFFFFF"/>
                </a:solidFill>
              </a:rPr>
              <a:t>Click to edit Master title style</a:t>
            </a:r>
            <a:endParaRPr lang="en-US" dirty="0">
              <a:solidFill>
                <a:srgbClr val="FFFFFF"/>
              </a:solidFill>
            </a:endParaRPr>
          </a:p>
        </p:txBody>
      </p:sp>
      <p:sp>
        <p:nvSpPr>
          <p:cNvPr id="12" name="Picture Placeholder 10">
            <a:extLst>
              <a:ext uri="{FF2B5EF4-FFF2-40B4-BE49-F238E27FC236}">
                <a16:creationId xmlns:a16="http://schemas.microsoft.com/office/drawing/2014/main" id="{671630E1-6506-4E93-BB6A-0604E0D04932}"/>
              </a:ext>
            </a:extLst>
          </p:cNvPr>
          <p:cNvSpPr>
            <a:spLocks noGrp="1"/>
          </p:cNvSpPr>
          <p:nvPr>
            <p:ph type="pic" sz="quarter" idx="13" hasCustomPrompt="1"/>
          </p:nvPr>
        </p:nvSpPr>
        <p:spPr>
          <a:xfrm>
            <a:off x="0" y="2286000"/>
            <a:ext cx="5067300" cy="4572000"/>
          </a:xfrm>
        </p:spPr>
        <p:txBody>
          <a:bodyPr/>
          <a:lstStyle>
            <a:lvl1pPr marL="0" indent="0" algn="ctr">
              <a:buNone/>
              <a:defRPr/>
            </a:lvl1pPr>
          </a:lstStyle>
          <a:p>
            <a:r>
              <a:rPr lang="en-US" dirty="0"/>
              <a:t>Click to add photo</a:t>
            </a:r>
          </a:p>
        </p:txBody>
      </p:sp>
      <p:sp>
        <p:nvSpPr>
          <p:cNvPr id="7" name="Footer Placeholder 4">
            <a:extLst>
              <a:ext uri="{FF2B5EF4-FFF2-40B4-BE49-F238E27FC236}">
                <a16:creationId xmlns:a16="http://schemas.microsoft.com/office/drawing/2014/main" id="{51BAB65B-02AF-4992-85D0-8E98AB1BD96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r>
              <a:rPr lang="en-US" dirty="0">
                <a:effectLst>
                  <a:outerShdw blurRad="38100" dist="38100" dir="2700000" algn="tl">
                    <a:srgbClr val="000000">
                      <a:alpha val="43137"/>
                    </a:srgbClr>
                  </a:outerShdw>
                </a:effectLst>
              </a:rPr>
              <a:t>Presentation title</a:t>
            </a:r>
          </a:p>
        </p:txBody>
      </p:sp>
      <p:sp>
        <p:nvSpPr>
          <p:cNvPr id="6" name="Content Placeholder 2">
            <a:extLst>
              <a:ext uri="{FF2B5EF4-FFF2-40B4-BE49-F238E27FC236}">
                <a16:creationId xmlns:a16="http://schemas.microsoft.com/office/drawing/2014/main" id="{CFE115BC-4A4C-4385-82D5-106D1FAC359A}"/>
              </a:ext>
            </a:extLst>
          </p:cNvPr>
          <p:cNvSpPr>
            <a:spLocks noGrp="1"/>
          </p:cNvSpPr>
          <p:nvPr>
            <p:ph idx="1"/>
          </p:nvPr>
        </p:nvSpPr>
        <p:spPr>
          <a:xfrm>
            <a:off x="5819887" y="2899186"/>
            <a:ext cx="5610113" cy="3284359"/>
          </a:xfrm>
        </p:spPr>
        <p:txBody>
          <a:bodyPr>
            <a:normAutofit/>
          </a:bodyPr>
          <a:lstStyle>
            <a:lvl1pPr marL="0" indent="0">
              <a:buNone/>
              <a:defRPr/>
            </a:lvl1pPr>
          </a:lstStyle>
          <a:p>
            <a:pPr lvl="0"/>
            <a:r>
              <a:rPr lang="en-US"/>
              <a:t>Click to edit Master text styles</a:t>
            </a:r>
          </a:p>
        </p:txBody>
      </p:sp>
      <p:sp>
        <p:nvSpPr>
          <p:cNvPr id="8" name="Date Placeholder 3">
            <a:extLst>
              <a:ext uri="{FF2B5EF4-FFF2-40B4-BE49-F238E27FC236}">
                <a16:creationId xmlns:a16="http://schemas.microsoft.com/office/drawing/2014/main" id="{5CD3EB2B-80EF-4DC6-B2B6-F4B568443970}"/>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9" name="Slide Number Placeholder 5">
            <a:extLst>
              <a:ext uri="{FF2B5EF4-FFF2-40B4-BE49-F238E27FC236}">
                <a16:creationId xmlns:a16="http://schemas.microsoft.com/office/drawing/2014/main" id="{3DC3E33A-8A0A-4767-A4D9-CD8956379305}"/>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940D-6D44-4DF9-9322-B4B11F7EDCD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799930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6EB31F-C5DF-49FF-8DEA-86AC0C1860A0}"/>
              </a:ext>
              <a:ext uri="{C183D7F6-B498-43B3-948B-1728B52AA6E4}">
                <adec:decorative xmlns:adec="http://schemas.microsoft.com/office/drawing/2017/decorative" val="1"/>
              </a:ext>
            </a:extLst>
          </p:cNvPr>
          <p:cNvSpPr/>
          <p:nvPr userDrawn="1"/>
        </p:nvSpPr>
        <p:spPr>
          <a:xfrm>
            <a:off x="1" y="0"/>
            <a:ext cx="7086599" cy="4533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CAB4C3"/>
              </a:solidFill>
              <a:effectLst/>
              <a:uLnTx/>
              <a:uFillTx/>
              <a:latin typeface="Avenir Next LT Pro"/>
              <a:ea typeface="+mn-ea"/>
              <a:cs typeface="+mn-cs"/>
            </a:endParaRPr>
          </a:p>
        </p:txBody>
      </p:sp>
      <p:sp>
        <p:nvSpPr>
          <p:cNvPr id="4" name="Title 1">
            <a:extLst>
              <a:ext uri="{FF2B5EF4-FFF2-40B4-BE49-F238E27FC236}">
                <a16:creationId xmlns:a16="http://schemas.microsoft.com/office/drawing/2014/main" id="{ACFE912F-46EC-49B0-9C9A-DE9CBDF9FBBF}"/>
              </a:ext>
            </a:extLst>
          </p:cNvPr>
          <p:cNvSpPr>
            <a:spLocks noGrp="1"/>
          </p:cNvSpPr>
          <p:nvPr>
            <p:ph type="ctrTitle"/>
          </p:nvPr>
        </p:nvSpPr>
        <p:spPr>
          <a:xfrm>
            <a:off x="649045" y="753035"/>
            <a:ext cx="5945393" cy="2366683"/>
          </a:xfrm>
        </p:spPr>
        <p:txBody>
          <a:bodyPr>
            <a:normAutofit/>
          </a:bodyPr>
          <a:lstStyle>
            <a:lvl1pPr>
              <a:defRPr spc="-20" baseline="0">
                <a:solidFill>
                  <a:schemeClr val="bg1"/>
                </a:solidFill>
              </a:defRPr>
            </a:lvl1pPr>
          </a:lstStyle>
          <a:p>
            <a:r>
              <a:rPr lang="en-US" sz="6000"/>
              <a:t>Click to edit Master title style</a:t>
            </a:r>
            <a:endParaRPr lang="en-US" sz="6000" dirty="0"/>
          </a:p>
        </p:txBody>
      </p:sp>
      <p:sp>
        <p:nvSpPr>
          <p:cNvPr id="5" name="Subtitle 2">
            <a:extLst>
              <a:ext uri="{FF2B5EF4-FFF2-40B4-BE49-F238E27FC236}">
                <a16:creationId xmlns:a16="http://schemas.microsoft.com/office/drawing/2014/main" id="{9BF32D81-1E24-45B8-A09D-EEAD404D8F31}"/>
              </a:ext>
            </a:extLst>
          </p:cNvPr>
          <p:cNvSpPr>
            <a:spLocks noGrp="1"/>
          </p:cNvSpPr>
          <p:nvPr>
            <p:ph type="subTitle" idx="1"/>
          </p:nvPr>
        </p:nvSpPr>
        <p:spPr>
          <a:xfrm>
            <a:off x="649045" y="3075868"/>
            <a:ext cx="5945393" cy="1108335"/>
          </a:xfrm>
        </p:spPr>
        <p:txBody>
          <a:bodyPr>
            <a:normAutofit/>
          </a:bodyPr>
          <a:lstStyle>
            <a:lvl1pPr marL="0" indent="0">
              <a:buNone/>
              <a:defRPr sz="2400">
                <a:solidFill>
                  <a:schemeClr val="bg1"/>
                </a:solidFill>
              </a:defRPr>
            </a:lvl1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9F9C7900-0694-4FDF-B29C-24016C0B9C60}"/>
              </a:ext>
            </a:extLst>
          </p:cNvPr>
          <p:cNvSpPr>
            <a:spLocks noGrp="1"/>
          </p:cNvSpPr>
          <p:nvPr>
            <p:ph type="pic" sz="quarter" idx="14" hasCustomPrompt="1"/>
          </p:nvPr>
        </p:nvSpPr>
        <p:spPr>
          <a:xfrm>
            <a:off x="0" y="4533900"/>
            <a:ext cx="7086598" cy="2324100"/>
          </a:xfrm>
        </p:spPr>
        <p:txBody>
          <a:bodyPr/>
          <a:lstStyle>
            <a:lvl1pPr marL="0" indent="0" algn="l">
              <a:buNone/>
              <a:defRPr/>
            </a:lvl1pPr>
          </a:lstStyle>
          <a:p>
            <a:r>
              <a:rPr lang="en-US" dirty="0"/>
              <a:t>Click to add photo</a:t>
            </a:r>
          </a:p>
        </p:txBody>
      </p:sp>
      <p:sp>
        <p:nvSpPr>
          <p:cNvPr id="8" name="Footer Placeholder 4">
            <a:extLst>
              <a:ext uri="{FF2B5EF4-FFF2-40B4-BE49-F238E27FC236}">
                <a16:creationId xmlns:a16="http://schemas.microsoft.com/office/drawing/2014/main" id="{52F1BABA-5C8C-4693-BD5A-974A171125F5}"/>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14" name="Picture Placeholder 12">
            <a:extLst>
              <a:ext uri="{FF2B5EF4-FFF2-40B4-BE49-F238E27FC236}">
                <a16:creationId xmlns:a16="http://schemas.microsoft.com/office/drawing/2014/main" id="{D71BA6F2-2182-4910-8DA6-71E5AB274588}"/>
              </a:ext>
            </a:extLst>
          </p:cNvPr>
          <p:cNvSpPr>
            <a:spLocks noGrp="1"/>
          </p:cNvSpPr>
          <p:nvPr>
            <p:ph type="pic" sz="quarter" idx="13" hasCustomPrompt="1"/>
          </p:nvPr>
        </p:nvSpPr>
        <p:spPr>
          <a:xfrm>
            <a:off x="7086600" y="0"/>
            <a:ext cx="5105400" cy="4533900"/>
          </a:xfrm>
        </p:spPr>
        <p:txBody>
          <a:bodyPr/>
          <a:lstStyle>
            <a:lvl1pPr marL="0" indent="0" algn="ctr">
              <a:buNone/>
              <a:defRPr/>
            </a:lvl1pPr>
          </a:lstStyle>
          <a:p>
            <a:r>
              <a:rPr lang="en-US" dirty="0"/>
              <a:t>Click to add photo</a:t>
            </a:r>
          </a:p>
        </p:txBody>
      </p:sp>
      <p:sp>
        <p:nvSpPr>
          <p:cNvPr id="17" name="Picture Placeholder 15">
            <a:extLst>
              <a:ext uri="{FF2B5EF4-FFF2-40B4-BE49-F238E27FC236}">
                <a16:creationId xmlns:a16="http://schemas.microsoft.com/office/drawing/2014/main" id="{83DCD7D2-7B94-48E9-9DCA-E72E1BCE4375}"/>
              </a:ext>
            </a:extLst>
          </p:cNvPr>
          <p:cNvSpPr>
            <a:spLocks noGrp="1"/>
          </p:cNvSpPr>
          <p:nvPr>
            <p:ph type="pic" sz="quarter" idx="15" hasCustomPrompt="1"/>
          </p:nvPr>
        </p:nvSpPr>
        <p:spPr>
          <a:xfrm>
            <a:off x="7086598" y="4533900"/>
            <a:ext cx="5105402" cy="2324100"/>
          </a:xfrm>
        </p:spPr>
        <p:txBody>
          <a:bodyPr/>
          <a:lstStyle>
            <a:lvl1pPr marL="0" indent="0">
              <a:buNone/>
              <a:defRPr/>
            </a:lvl1pPr>
          </a:lstStyle>
          <a:p>
            <a:r>
              <a:rPr lang="en-US" dirty="0"/>
              <a:t>Click to add photo</a:t>
            </a:r>
          </a:p>
        </p:txBody>
      </p:sp>
      <p:sp>
        <p:nvSpPr>
          <p:cNvPr id="10" name="Date Placeholder 3">
            <a:extLst>
              <a:ext uri="{FF2B5EF4-FFF2-40B4-BE49-F238E27FC236}">
                <a16:creationId xmlns:a16="http://schemas.microsoft.com/office/drawing/2014/main" id="{94253B29-520A-4014-A821-4F52F57CBC62}"/>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11" name="Slide Number Placeholder 5">
            <a:extLst>
              <a:ext uri="{FF2B5EF4-FFF2-40B4-BE49-F238E27FC236}">
                <a16:creationId xmlns:a16="http://schemas.microsoft.com/office/drawing/2014/main" id="{46B60DEE-1456-46C0-A3E5-4CAF3E128D5B}"/>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2722F022-211C-4882-844C-086FEA6806AA}"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8407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F4DD58-525D-4728-A769-9F38711D57DA}"/>
              </a:ext>
              <a:ext uri="{C183D7F6-B498-43B3-948B-1728B52AA6E4}">
                <adec:decorative xmlns:adec="http://schemas.microsoft.com/office/drawing/2017/decorative" val="1"/>
              </a:ext>
            </a:extLst>
          </p:cNvPr>
          <p:cNvSpPr/>
          <p:nvPr userDrawn="1"/>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3">
            <a:extLst>
              <a:ext uri="{FF2B5EF4-FFF2-40B4-BE49-F238E27FC236}">
                <a16:creationId xmlns:a16="http://schemas.microsoft.com/office/drawing/2014/main" id="{C1F862FE-7A72-432B-9888-FB389D35BDF2}"/>
              </a:ext>
            </a:extLst>
          </p:cNvPr>
          <p:cNvSpPr>
            <a:spLocks noGrp="1"/>
          </p:cNvSpPr>
          <p:nvPr>
            <p:ph type="title" hasCustomPrompt="1"/>
          </p:nvPr>
        </p:nvSpPr>
        <p:spPr>
          <a:xfrm>
            <a:off x="331788" y="875030"/>
            <a:ext cx="2384425" cy="5068570"/>
          </a:xfrm>
        </p:spPr>
        <p:txBody>
          <a:bodyPr/>
          <a:lstStyle>
            <a:lvl1pPr>
              <a:lnSpc>
                <a:spcPct val="100000"/>
              </a:lnSpc>
              <a:defRPr spc="-20" baseline="0">
                <a:solidFill>
                  <a:schemeClr val="bg1"/>
                </a:solidFill>
              </a:defRPr>
            </a:lvl1pPr>
          </a:lstStyle>
          <a:p>
            <a:r>
              <a:rPr lang="en-US" dirty="0"/>
              <a:t>Click  to add text</a:t>
            </a:r>
          </a:p>
        </p:txBody>
      </p:sp>
      <p:sp>
        <p:nvSpPr>
          <p:cNvPr id="13" name="Footer Placeholder 4">
            <a:extLst>
              <a:ext uri="{FF2B5EF4-FFF2-40B4-BE49-F238E27FC236}">
                <a16:creationId xmlns:a16="http://schemas.microsoft.com/office/drawing/2014/main" id="{A256B58A-EC2F-48AB-BF2D-AB678AF0C027}"/>
              </a:ext>
            </a:extLst>
          </p:cNvPr>
          <p:cNvSpPr>
            <a:spLocks noGrp="1"/>
          </p:cNvSpPr>
          <p:nvPr>
            <p:ph type="ftr" sz="quarter" idx="11"/>
          </p:nvPr>
        </p:nvSpPr>
        <p:spPr>
          <a:xfrm>
            <a:off x="199277" y="6356350"/>
            <a:ext cx="2771138" cy="365125"/>
          </a:xfrm>
        </p:spPr>
        <p:txBody>
          <a:bodyPr/>
          <a:lstStyle>
            <a:lvl1pPr>
              <a:defRPr>
                <a:solidFill>
                  <a:schemeClr val="bg1"/>
                </a:solidFill>
              </a:defRPr>
            </a:lvl1pPr>
          </a:lstStyle>
          <a:p>
            <a:pPr>
              <a:defRPr/>
            </a:pPr>
            <a:r>
              <a:rPr lang="en-US" dirty="0"/>
              <a:t>Presentation title</a:t>
            </a:r>
          </a:p>
        </p:txBody>
      </p:sp>
      <p:sp>
        <p:nvSpPr>
          <p:cNvPr id="3" name="Content Placeholder 2">
            <a:extLst>
              <a:ext uri="{FF2B5EF4-FFF2-40B4-BE49-F238E27FC236}">
                <a16:creationId xmlns:a16="http://schemas.microsoft.com/office/drawing/2014/main" id="{99D33DA1-34CB-434E-99AF-EA31D28A1941}"/>
              </a:ext>
            </a:extLst>
          </p:cNvPr>
          <p:cNvSpPr>
            <a:spLocks noGrp="1"/>
          </p:cNvSpPr>
          <p:nvPr>
            <p:ph sz="quarter" idx="14" hasCustomPrompt="1"/>
          </p:nvPr>
        </p:nvSpPr>
        <p:spPr>
          <a:xfrm>
            <a:off x="3302000" y="876300"/>
            <a:ext cx="8607425" cy="4749800"/>
          </a:xfrm>
        </p:spPr>
        <p:txBody>
          <a:bodyPr/>
          <a:lstStyle>
            <a:lvl1pPr>
              <a:defRPr/>
            </a:lvl1pPr>
          </a:lstStyle>
          <a:p>
            <a:pPr lvl="0"/>
            <a:r>
              <a:rPr lang="en-US" dirty="0"/>
              <a:t>Click to add content</a:t>
            </a:r>
          </a:p>
        </p:txBody>
      </p:sp>
      <p:sp>
        <p:nvSpPr>
          <p:cNvPr id="14" name="Date Placeholder 3">
            <a:extLst>
              <a:ext uri="{FF2B5EF4-FFF2-40B4-BE49-F238E27FC236}">
                <a16:creationId xmlns:a16="http://schemas.microsoft.com/office/drawing/2014/main" id="{DB48D9BB-04DF-4542-8DF6-C4C78753805D}"/>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5" name="Slide Number Placeholder 5">
            <a:extLst>
              <a:ext uri="{FF2B5EF4-FFF2-40B4-BE49-F238E27FC236}">
                <a16:creationId xmlns:a16="http://schemas.microsoft.com/office/drawing/2014/main" id="{F22742E1-6009-4FFB-A391-37B987F53002}"/>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58921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3FEABB-56CC-491D-830B-02C0466DABB6}"/>
              </a:ext>
              <a:ext uri="{C183D7F6-B498-43B3-948B-1728B52AA6E4}">
                <adec:decorative xmlns:adec="http://schemas.microsoft.com/office/drawing/2017/decorative" val="1"/>
              </a:ext>
            </a:extLst>
          </p:cNvPr>
          <p:cNvSpPr/>
          <p:nvPr userDrawn="1"/>
        </p:nvSpPr>
        <p:spPr>
          <a:xfrm>
            <a:off x="0" y="0"/>
            <a:ext cx="304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4" name="Title 3">
            <a:extLst>
              <a:ext uri="{FF2B5EF4-FFF2-40B4-BE49-F238E27FC236}">
                <a16:creationId xmlns:a16="http://schemas.microsoft.com/office/drawing/2014/main" id="{34F3EF5A-453C-4D68-BA86-2FB1DE61C17C}"/>
              </a:ext>
            </a:extLst>
          </p:cNvPr>
          <p:cNvSpPr>
            <a:spLocks noGrp="1"/>
          </p:cNvSpPr>
          <p:nvPr>
            <p:ph type="title" hasCustomPrompt="1"/>
          </p:nvPr>
        </p:nvSpPr>
        <p:spPr>
          <a:xfrm>
            <a:off x="331787" y="996950"/>
            <a:ext cx="2384425" cy="4946650"/>
          </a:xfrm>
        </p:spPr>
        <p:txBody>
          <a:bodyPr/>
          <a:lstStyle>
            <a:lvl1pPr>
              <a:lnSpc>
                <a:spcPct val="100000"/>
              </a:lnSpc>
              <a:defRPr spc="-20" baseline="0">
                <a:solidFill>
                  <a:schemeClr val="bg1"/>
                </a:solidFill>
              </a:defRPr>
            </a:lvl1pPr>
          </a:lstStyle>
          <a:p>
            <a:r>
              <a:rPr lang="en-US" dirty="0"/>
              <a:t>Click  to add text</a:t>
            </a:r>
          </a:p>
        </p:txBody>
      </p:sp>
      <p:sp>
        <p:nvSpPr>
          <p:cNvPr id="9" name="Footer Placeholder 4">
            <a:extLst>
              <a:ext uri="{FF2B5EF4-FFF2-40B4-BE49-F238E27FC236}">
                <a16:creationId xmlns:a16="http://schemas.microsoft.com/office/drawing/2014/main" id="{59321BA0-41E1-404D-9063-DF281D1865F3}"/>
              </a:ext>
            </a:extLst>
          </p:cNvPr>
          <p:cNvSpPr>
            <a:spLocks noGrp="1"/>
          </p:cNvSpPr>
          <p:nvPr>
            <p:ph type="ftr" sz="quarter" idx="11"/>
          </p:nvPr>
        </p:nvSpPr>
        <p:spPr>
          <a:xfrm>
            <a:off x="199277" y="6356350"/>
            <a:ext cx="2771138" cy="365125"/>
          </a:xfrm>
        </p:spPr>
        <p:txBody>
          <a:bodyPr/>
          <a:lstStyle>
            <a:lvl1pPr>
              <a:defRPr>
                <a:solidFill>
                  <a:schemeClr val="bg1"/>
                </a:solidFill>
              </a:defRPr>
            </a:lvl1pPr>
          </a:lstStyle>
          <a:p>
            <a:pPr>
              <a:defRPr/>
            </a:pPr>
            <a:r>
              <a:rPr lang="en-US" dirty="0"/>
              <a:t>Presentation title</a:t>
            </a:r>
          </a:p>
        </p:txBody>
      </p:sp>
      <p:sp>
        <p:nvSpPr>
          <p:cNvPr id="3" name="Content Placeholder 2">
            <a:extLst>
              <a:ext uri="{FF2B5EF4-FFF2-40B4-BE49-F238E27FC236}">
                <a16:creationId xmlns:a16="http://schemas.microsoft.com/office/drawing/2014/main" id="{3671CEA4-8F84-4893-8A45-28DB0AE2068C}"/>
              </a:ext>
            </a:extLst>
          </p:cNvPr>
          <p:cNvSpPr>
            <a:spLocks noGrp="1"/>
          </p:cNvSpPr>
          <p:nvPr>
            <p:ph sz="quarter" idx="14" hasCustomPrompt="1"/>
          </p:nvPr>
        </p:nvSpPr>
        <p:spPr>
          <a:xfrm>
            <a:off x="3422650" y="996950"/>
            <a:ext cx="8367713" cy="4545013"/>
          </a:xfrm>
        </p:spPr>
        <p:txBody>
          <a:bodyPr/>
          <a:lstStyle>
            <a:lvl1pPr>
              <a:defRPr/>
            </a:lvl1pPr>
          </a:lstStyle>
          <a:p>
            <a:pPr lvl="0"/>
            <a:r>
              <a:rPr lang="en-US" dirty="0"/>
              <a:t>Click to add content</a:t>
            </a:r>
          </a:p>
        </p:txBody>
      </p:sp>
      <p:sp>
        <p:nvSpPr>
          <p:cNvPr id="10" name="Date Placeholder 3">
            <a:extLst>
              <a:ext uri="{FF2B5EF4-FFF2-40B4-BE49-F238E27FC236}">
                <a16:creationId xmlns:a16="http://schemas.microsoft.com/office/drawing/2014/main" id="{C99D2EA6-8453-4240-88D1-460E269D8884}"/>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1" name="Slide Number Placeholder 5">
            <a:extLst>
              <a:ext uri="{FF2B5EF4-FFF2-40B4-BE49-F238E27FC236}">
                <a16:creationId xmlns:a16="http://schemas.microsoft.com/office/drawing/2014/main" id="{02DD4984-9B40-488F-B903-2E0419551F49}"/>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773759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6" name="Picture Placeholder 22">
            <a:extLst>
              <a:ext uri="{FF2B5EF4-FFF2-40B4-BE49-F238E27FC236}">
                <a16:creationId xmlns:a16="http://schemas.microsoft.com/office/drawing/2014/main" id="{AD3C5B21-C400-4C50-8684-59543CDC43F2}"/>
              </a:ext>
            </a:extLst>
          </p:cNvPr>
          <p:cNvSpPr>
            <a:spLocks noGrp="1"/>
          </p:cNvSpPr>
          <p:nvPr>
            <p:ph type="pic" sz="quarter" idx="13" hasCustomPrompt="1"/>
          </p:nvPr>
        </p:nvSpPr>
        <p:spPr>
          <a:xfrm>
            <a:off x="-2" y="0"/>
            <a:ext cx="12192000" cy="6858000"/>
          </a:xfrm>
          <a:noFill/>
        </p:spPr>
        <p:txBody>
          <a:bodyPr/>
          <a:lstStyle>
            <a:lvl1pPr marL="0" indent="0" algn="ctr">
              <a:buNone/>
              <a:defRPr/>
            </a:lvl1pPr>
          </a:lstStyle>
          <a:p>
            <a:r>
              <a:rPr lang="en-US" dirty="0"/>
              <a:t>Click to add photo</a:t>
            </a:r>
          </a:p>
        </p:txBody>
      </p:sp>
      <p:sp>
        <p:nvSpPr>
          <p:cNvPr id="17" name="Title 1">
            <a:extLst>
              <a:ext uri="{FF2B5EF4-FFF2-40B4-BE49-F238E27FC236}">
                <a16:creationId xmlns:a16="http://schemas.microsoft.com/office/drawing/2014/main" id="{F81B040C-8943-4433-BFE9-AFB1F7C9ED4F}"/>
              </a:ext>
            </a:extLst>
          </p:cNvPr>
          <p:cNvSpPr>
            <a:spLocks noGrp="1"/>
          </p:cNvSpPr>
          <p:nvPr>
            <p:ph type="ctrTitle"/>
          </p:nvPr>
        </p:nvSpPr>
        <p:spPr>
          <a:xfrm>
            <a:off x="1177636" y="-2"/>
            <a:ext cx="11014364" cy="4100947"/>
          </a:xfrm>
          <a:gradFill>
            <a:gsLst>
              <a:gs pos="77000">
                <a:srgbClr val="000000">
                  <a:alpha val="30000"/>
                </a:srgbClr>
              </a:gs>
              <a:gs pos="38000">
                <a:srgbClr val="000000">
                  <a:alpha val="20000"/>
                </a:srgbClr>
              </a:gs>
              <a:gs pos="0">
                <a:srgbClr val="000000">
                  <a:alpha val="0"/>
                </a:srgbClr>
              </a:gs>
              <a:gs pos="20000">
                <a:srgbClr val="000000">
                  <a:alpha val="0"/>
                </a:srgbClr>
              </a:gs>
              <a:gs pos="100000">
                <a:srgbClr val="000000">
                  <a:alpha val="30000"/>
                </a:srgbClr>
              </a:gs>
            </a:gsLst>
            <a:lin ang="21594000" scaled="0"/>
          </a:gradFill>
        </p:spPr>
        <p:txBody>
          <a:bodyPr rIns="731520">
            <a:normAutofit/>
          </a:bodyPr>
          <a:lstStyle>
            <a:lvl1pPr algn="r">
              <a:defRPr sz="6000">
                <a:solidFill>
                  <a:schemeClr val="bg1"/>
                </a:solidFill>
              </a:defRPr>
            </a:lvl1pPr>
          </a:lstStyle>
          <a:p>
            <a:pPr algn="r"/>
            <a:r>
              <a:rPr lang="en-US">
                <a:solidFill>
                  <a:srgbClr val="FFFFFF"/>
                </a:solidFill>
                <a:effectLst>
                  <a:outerShdw blurRad="38100" dist="38100" dir="2700000" algn="tl">
                    <a:srgbClr val="000000">
                      <a:alpha val="43137"/>
                    </a:srgbClr>
                  </a:outerShdw>
                </a:effectLst>
              </a:rPr>
              <a:t>Click to edit Master title style</a:t>
            </a:r>
            <a:endParaRPr lang="en-US" dirty="0">
              <a:solidFill>
                <a:srgbClr val="FFFFFF"/>
              </a:solidFill>
              <a:effectLst>
                <a:outerShdw blurRad="38100" dist="38100" dir="2700000" algn="tl">
                  <a:srgbClr val="000000">
                    <a:alpha val="43137"/>
                  </a:srgbClr>
                </a:outerShdw>
              </a:effectLst>
            </a:endParaRPr>
          </a:p>
        </p:txBody>
      </p:sp>
      <p:sp>
        <p:nvSpPr>
          <p:cNvPr id="18" name="Subtitle 2">
            <a:extLst>
              <a:ext uri="{FF2B5EF4-FFF2-40B4-BE49-F238E27FC236}">
                <a16:creationId xmlns:a16="http://schemas.microsoft.com/office/drawing/2014/main" id="{741A6711-44B3-4723-90E5-802B2DBD8616}"/>
              </a:ext>
            </a:extLst>
          </p:cNvPr>
          <p:cNvSpPr>
            <a:spLocks noGrp="1"/>
          </p:cNvSpPr>
          <p:nvPr>
            <p:ph type="subTitle" idx="1"/>
          </p:nvPr>
        </p:nvSpPr>
        <p:spPr>
          <a:xfrm>
            <a:off x="3241963" y="4089656"/>
            <a:ext cx="8950035" cy="2796566"/>
          </a:xfrm>
          <a:gradFill>
            <a:gsLst>
              <a:gs pos="77000">
                <a:srgbClr val="000000">
                  <a:alpha val="30000"/>
                </a:srgbClr>
              </a:gs>
              <a:gs pos="33000">
                <a:srgbClr val="000000">
                  <a:alpha val="20000"/>
                </a:srgbClr>
              </a:gs>
              <a:gs pos="0">
                <a:srgbClr val="000000">
                  <a:alpha val="0"/>
                </a:srgbClr>
              </a:gs>
              <a:gs pos="100000">
                <a:srgbClr val="000000">
                  <a:alpha val="30000"/>
                </a:srgbClr>
              </a:gs>
            </a:gsLst>
            <a:lin ang="21594000" scaled="0"/>
          </a:gradFill>
        </p:spPr>
        <p:txBody>
          <a:bodyPr tIns="640080" rIns="731520" anchor="t">
            <a:normAutofit/>
          </a:bodyPr>
          <a:lstStyle>
            <a:lvl1pPr marL="0" indent="0" algn="r">
              <a:buNone/>
              <a:defRPr sz="2800" b="1" baseline="0">
                <a:solidFill>
                  <a:schemeClr val="bg1"/>
                </a:solidFill>
              </a:defRPr>
            </a:lvl1pPr>
          </a:lstStyle>
          <a:p>
            <a:pPr algn="r"/>
            <a:r>
              <a:rPr lang="en-US">
                <a:solidFill>
                  <a:srgbClr val="FFFFFF"/>
                </a:solidFill>
                <a:effectLst>
                  <a:outerShdw blurRad="38100" dist="38100" dir="2700000" algn="tl">
                    <a:srgbClr val="000000">
                      <a:alpha val="43137"/>
                    </a:srgbClr>
                  </a:outerShdw>
                </a:effectLst>
              </a:rPr>
              <a:t>Click to edit Master subtitle style</a:t>
            </a:r>
            <a:endParaRPr lang="en-US" dirty="0">
              <a:solidFill>
                <a:srgbClr val="FFFFFF"/>
              </a:solidFill>
              <a:effectLst>
                <a:outerShdw blurRad="38100" dist="38100" dir="2700000" algn="tl">
                  <a:srgbClr val="000000">
                    <a:alpha val="43137"/>
                  </a:srgbClr>
                </a:outerShdw>
              </a:effectLst>
            </a:endParaRPr>
          </a:p>
        </p:txBody>
      </p:sp>
      <p:sp>
        <p:nvSpPr>
          <p:cNvPr id="19" name="Footer Placeholder 4">
            <a:extLst>
              <a:ext uri="{FF2B5EF4-FFF2-40B4-BE49-F238E27FC236}">
                <a16:creationId xmlns:a16="http://schemas.microsoft.com/office/drawing/2014/main" id="{B79A2161-66FE-4C11-AD83-5824307CBD6F}"/>
              </a:ext>
            </a:extLst>
          </p:cNvPr>
          <p:cNvSpPr>
            <a:spLocks noGrp="1"/>
          </p:cNvSpPr>
          <p:nvPr>
            <p:ph type="ftr" sz="quarter" idx="11"/>
          </p:nvPr>
        </p:nvSpPr>
        <p:spPr>
          <a:xfrm>
            <a:off x="201168" y="6356350"/>
            <a:ext cx="4837176"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Presentation title</a:t>
            </a:r>
          </a:p>
        </p:txBody>
      </p:sp>
      <p:sp>
        <p:nvSpPr>
          <p:cNvPr id="20" name="Date Placeholder 3">
            <a:extLst>
              <a:ext uri="{FF2B5EF4-FFF2-40B4-BE49-F238E27FC236}">
                <a16:creationId xmlns:a16="http://schemas.microsoft.com/office/drawing/2014/main" id="{91399727-F37D-4748-90E8-B5B6F5312FF1}"/>
              </a:ext>
            </a:extLst>
          </p:cNvPr>
          <p:cNvSpPr>
            <a:spLocks noGrp="1"/>
          </p:cNvSpPr>
          <p:nvPr>
            <p:ph type="dt" sz="half" idx="10"/>
          </p:nvPr>
        </p:nvSpPr>
        <p:spPr>
          <a:xfrm>
            <a:off x="7013448" y="6355080"/>
            <a:ext cx="4352544" cy="365125"/>
          </a:xfrm>
        </p:spPr>
        <p:txBody>
          <a:bodyPr/>
          <a:lstStyle>
            <a:lvl1pPr>
              <a:defRPr>
                <a:solidFill>
                  <a:schemeClr val="bg1"/>
                </a:solidFill>
              </a:defRPr>
            </a:lvl1pPr>
          </a:lstStyle>
          <a:p>
            <a:pPr>
              <a:defRPr/>
            </a:pPr>
            <a:r>
              <a:rPr lang="en-US" dirty="0">
                <a:effectLst>
                  <a:outerShdw blurRad="38100" dist="38100" dir="2700000" algn="tl">
                    <a:srgbClr val="000000">
                      <a:alpha val="43137"/>
                    </a:srgbClr>
                  </a:outerShdw>
                </a:effectLst>
              </a:rPr>
              <a:t>20XX</a:t>
            </a:r>
          </a:p>
        </p:txBody>
      </p:sp>
      <p:sp>
        <p:nvSpPr>
          <p:cNvPr id="21" name="Slide Number Placeholder 5">
            <a:extLst>
              <a:ext uri="{FF2B5EF4-FFF2-40B4-BE49-F238E27FC236}">
                <a16:creationId xmlns:a16="http://schemas.microsoft.com/office/drawing/2014/main" id="{B9DE4FD1-0950-4A6A-8167-F0E9C622D106}"/>
              </a:ext>
            </a:extLst>
          </p:cNvPr>
          <p:cNvSpPr>
            <a:spLocks noGrp="1"/>
          </p:cNvSpPr>
          <p:nvPr>
            <p:ph type="sldNum" sz="quarter" idx="12"/>
          </p:nvPr>
        </p:nvSpPr>
        <p:spPr>
          <a:xfrm>
            <a:off x="11365992" y="6356350"/>
            <a:ext cx="630936" cy="365125"/>
          </a:xfrm>
        </p:spPr>
        <p:txBody>
          <a:bodyPr/>
          <a:lstStyle>
            <a:lvl1pPr>
              <a:defRPr>
                <a:solidFill>
                  <a:schemeClr val="bg1"/>
                </a:solidFill>
              </a:defRPr>
            </a:lvl1pPr>
          </a:lstStyle>
          <a:p>
            <a:pPr>
              <a:defRPr/>
            </a:pPr>
            <a:fld id="{CD6D940D-6D44-4DF9-9322-B4B11F7EDCD0}" type="slidenum">
              <a:rPr lang="en-US" smtClean="0">
                <a:effectLst>
                  <a:outerShdw blurRad="38100" dist="38100" dir="2700000" algn="tl">
                    <a:srgbClr val="000000">
                      <a:alpha val="43137"/>
                    </a:srgbClr>
                  </a:outerShdw>
                </a:effectLst>
              </a:rPr>
              <a:pPr>
                <a:defRPr/>
              </a:pPr>
              <a:t>‹#›</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704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A42DEE-636F-4A79-B56A-5AF989E1FDC5}"/>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B75C9195-04C9-4D9A-B613-44A5F5900DBD}"/>
              </a:ext>
            </a:extLst>
          </p:cNvPr>
          <p:cNvSpPr>
            <a:spLocks noGrp="1"/>
          </p:cNvSpPr>
          <p:nvPr>
            <p:ph type="title" hasCustomPrompt="1"/>
          </p:nvPr>
        </p:nvSpPr>
        <p:spPr>
          <a:xfrm>
            <a:off x="1002983" y="194783"/>
            <a:ext cx="9421177" cy="769493"/>
          </a:xfrm>
        </p:spPr>
        <p:txBody>
          <a:bodyPr anchor="ctr"/>
          <a:lstStyle>
            <a:lvl1pPr>
              <a:lnSpc>
                <a:spcPct val="100000"/>
              </a:lnSpc>
              <a:defRPr spc="-20" baseline="0">
                <a:solidFill>
                  <a:schemeClr val="bg1"/>
                </a:solidFill>
              </a:defRPr>
            </a:lvl1pPr>
          </a:lstStyle>
          <a:p>
            <a:r>
              <a:rPr lang="en-US" dirty="0"/>
              <a:t>Click to add title</a:t>
            </a:r>
          </a:p>
        </p:txBody>
      </p:sp>
      <p:sp>
        <p:nvSpPr>
          <p:cNvPr id="8" name="Content Placeholder 7">
            <a:extLst>
              <a:ext uri="{FF2B5EF4-FFF2-40B4-BE49-F238E27FC236}">
                <a16:creationId xmlns:a16="http://schemas.microsoft.com/office/drawing/2014/main" id="{4C5A662A-E279-494E-8389-ADC6E870E38D}"/>
              </a:ext>
            </a:extLst>
          </p:cNvPr>
          <p:cNvSpPr>
            <a:spLocks noGrp="1"/>
          </p:cNvSpPr>
          <p:nvPr>
            <p:ph sz="quarter" idx="14" hasCustomPrompt="1"/>
          </p:nvPr>
        </p:nvSpPr>
        <p:spPr>
          <a:xfrm>
            <a:off x="931863" y="1695450"/>
            <a:ext cx="10328275" cy="4314825"/>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1420B3F9-9DEF-4500-91D7-25F0B5E91FBF}"/>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05E504E9-EAD2-4BE5-9736-CED43FF2455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8C3EB613-AF5E-423F-A78B-94F856BF646A}"/>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4271998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F922A0-5527-4314-A2EA-E5CF34EF9434}"/>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0" name="Title 9">
            <a:extLst>
              <a:ext uri="{FF2B5EF4-FFF2-40B4-BE49-F238E27FC236}">
                <a16:creationId xmlns:a16="http://schemas.microsoft.com/office/drawing/2014/main" id="{96EC4CB6-956E-48EB-86AC-B40D89D74215}"/>
              </a:ext>
            </a:extLst>
          </p:cNvPr>
          <p:cNvSpPr>
            <a:spLocks noGrp="1"/>
          </p:cNvSpPr>
          <p:nvPr>
            <p:ph type="title" hasCustomPrompt="1"/>
          </p:nvPr>
        </p:nvSpPr>
        <p:spPr>
          <a:xfrm>
            <a:off x="1000759" y="194783"/>
            <a:ext cx="10022841" cy="760892"/>
          </a:xfrm>
        </p:spPr>
        <p:txBody>
          <a:bodyPr anchor="ctr"/>
          <a:lstStyle>
            <a:lvl1pPr>
              <a:lnSpc>
                <a:spcPct val="100000"/>
              </a:lnSpc>
              <a:defRPr spc="-20" baseline="0">
                <a:solidFill>
                  <a:schemeClr val="bg1"/>
                </a:solidFill>
              </a:defRPr>
            </a:lvl1pPr>
          </a:lstStyle>
          <a:p>
            <a:r>
              <a:rPr lang="en-US" dirty="0"/>
              <a:t>Click to add title</a:t>
            </a:r>
          </a:p>
        </p:txBody>
      </p:sp>
      <p:sp>
        <p:nvSpPr>
          <p:cNvPr id="9" name="Content Placeholder 8">
            <a:extLst>
              <a:ext uri="{FF2B5EF4-FFF2-40B4-BE49-F238E27FC236}">
                <a16:creationId xmlns:a16="http://schemas.microsoft.com/office/drawing/2014/main" id="{13FA4250-BD33-40AE-934A-A473029C5CA5}"/>
              </a:ext>
            </a:extLst>
          </p:cNvPr>
          <p:cNvSpPr>
            <a:spLocks noGrp="1"/>
          </p:cNvSpPr>
          <p:nvPr>
            <p:ph sz="quarter" idx="14" hasCustomPrompt="1"/>
          </p:nvPr>
        </p:nvSpPr>
        <p:spPr>
          <a:xfrm>
            <a:off x="646112" y="1560513"/>
            <a:ext cx="10899776" cy="4341812"/>
          </a:xfrm>
        </p:spPr>
        <p:txBody>
          <a:bodyPr/>
          <a:lstStyle>
            <a:lvl1pPr>
              <a:defRPr/>
            </a:lvl1pPr>
          </a:lstStyle>
          <a:p>
            <a:pPr lvl="0"/>
            <a:r>
              <a:rPr lang="en-US" dirty="0"/>
              <a:t>Click to add content</a:t>
            </a:r>
          </a:p>
        </p:txBody>
      </p:sp>
      <p:sp>
        <p:nvSpPr>
          <p:cNvPr id="4" name="Footer Placeholder 4">
            <a:extLst>
              <a:ext uri="{FF2B5EF4-FFF2-40B4-BE49-F238E27FC236}">
                <a16:creationId xmlns:a16="http://schemas.microsoft.com/office/drawing/2014/main" id="{771E7CA1-3FAA-4961-8BAC-93AB2EF6526B}"/>
              </a:ext>
            </a:extLst>
          </p:cNvPr>
          <p:cNvSpPr>
            <a:spLocks noGrp="1"/>
          </p:cNvSpPr>
          <p:nvPr>
            <p:ph type="ftr" sz="quarter" idx="11"/>
          </p:nvPr>
        </p:nvSpPr>
        <p:spPr>
          <a:xfrm>
            <a:off x="201168" y="6356350"/>
            <a:ext cx="4837176" cy="365125"/>
          </a:xfrm>
        </p:spPr>
        <p:txBody>
          <a:bodyPr/>
          <a:lstStyle>
            <a:lvl1pPr>
              <a:defRPr/>
            </a:lvl1pPr>
          </a:lstStyle>
          <a:p>
            <a:r>
              <a:rPr lang="en-US" dirty="0">
                <a:solidFill>
                  <a:prstClr val="black"/>
                </a:solidFill>
              </a:rPr>
              <a:t>Presentation title</a:t>
            </a:r>
          </a:p>
        </p:txBody>
      </p:sp>
      <p:sp>
        <p:nvSpPr>
          <p:cNvPr id="5" name="Date Placeholder 3">
            <a:extLst>
              <a:ext uri="{FF2B5EF4-FFF2-40B4-BE49-F238E27FC236}">
                <a16:creationId xmlns:a16="http://schemas.microsoft.com/office/drawing/2014/main" id="{520CC547-8B7E-4C4B-9B2A-04BD498A71C2}"/>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6" name="Slide Number Placeholder 5">
            <a:extLst>
              <a:ext uri="{FF2B5EF4-FFF2-40B4-BE49-F238E27FC236}">
                <a16:creationId xmlns:a16="http://schemas.microsoft.com/office/drawing/2014/main" id="{AD34245B-9DC4-457D-AB68-8E3BBB852943}"/>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4190906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F516FD-E4AF-4BA2-902A-DA4674655726}"/>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07F0F480-E13D-4322-ADF4-56769DC5AFF3}"/>
              </a:ext>
            </a:extLst>
          </p:cNvPr>
          <p:cNvSpPr>
            <a:spLocks noGrp="1"/>
          </p:cNvSpPr>
          <p:nvPr>
            <p:ph type="title" hasCustomPrompt="1"/>
          </p:nvPr>
        </p:nvSpPr>
        <p:spPr>
          <a:xfrm>
            <a:off x="1249680" y="190500"/>
            <a:ext cx="10036292" cy="773776"/>
          </a:xfrm>
        </p:spPr>
        <p:txBody>
          <a:bodyPr anchor="ctr"/>
          <a:lstStyle>
            <a:lvl1pPr algn="r">
              <a:lnSpc>
                <a:spcPct val="100000"/>
              </a:lnSpc>
              <a:defRPr spc="-20" baseline="0">
                <a:solidFill>
                  <a:schemeClr val="bg1"/>
                </a:solidFill>
              </a:defRPr>
            </a:lvl1pPr>
          </a:lstStyle>
          <a:p>
            <a:r>
              <a:rPr lang="en-US" dirty="0"/>
              <a:t>Click to add title</a:t>
            </a:r>
          </a:p>
        </p:txBody>
      </p:sp>
      <p:sp>
        <p:nvSpPr>
          <p:cNvPr id="12" name="Text Placeholder 30">
            <a:extLst>
              <a:ext uri="{FF2B5EF4-FFF2-40B4-BE49-F238E27FC236}">
                <a16:creationId xmlns:a16="http://schemas.microsoft.com/office/drawing/2014/main" id="{7F0BA818-CA3B-46FD-9A79-7BDC1D9CA710}"/>
              </a:ext>
            </a:extLst>
          </p:cNvPr>
          <p:cNvSpPr>
            <a:spLocks noGrp="1"/>
          </p:cNvSpPr>
          <p:nvPr>
            <p:ph type="body" sz="quarter" idx="14" hasCustomPrompt="1"/>
          </p:nvPr>
        </p:nvSpPr>
        <p:spPr>
          <a:xfrm>
            <a:off x="1209243" y="1764139"/>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7" name="Text Placeholder 15">
            <a:extLst>
              <a:ext uri="{FF2B5EF4-FFF2-40B4-BE49-F238E27FC236}">
                <a16:creationId xmlns:a16="http://schemas.microsoft.com/office/drawing/2014/main" id="{4EAD007E-B9BB-4C9F-BDC8-127A77F0F96D}"/>
              </a:ext>
            </a:extLst>
          </p:cNvPr>
          <p:cNvSpPr>
            <a:spLocks noGrp="1"/>
          </p:cNvSpPr>
          <p:nvPr>
            <p:ph type="body" sz="quarter" idx="17" hasCustomPrompt="1"/>
          </p:nvPr>
        </p:nvSpPr>
        <p:spPr>
          <a:xfrm>
            <a:off x="1209243" y="2374900"/>
            <a:ext cx="4756714" cy="3365500"/>
          </a:xfrm>
        </p:spPr>
        <p:txBody>
          <a:bodyPr>
            <a:normAutofit/>
          </a:bodyPr>
          <a:lstStyle>
            <a:lvl1pPr>
              <a:defRPr sz="2000"/>
            </a:lvl1pPr>
          </a:lstStyle>
          <a:p>
            <a:pPr lvl="0"/>
            <a:r>
              <a:rPr lang="en-US" dirty="0"/>
              <a:t>Click to add text</a:t>
            </a:r>
          </a:p>
        </p:txBody>
      </p:sp>
      <p:sp>
        <p:nvSpPr>
          <p:cNvPr id="14" name="Text Placeholder 30">
            <a:extLst>
              <a:ext uri="{FF2B5EF4-FFF2-40B4-BE49-F238E27FC236}">
                <a16:creationId xmlns:a16="http://schemas.microsoft.com/office/drawing/2014/main" id="{9ECBA1DE-781A-4AA7-86CA-0EBE52A9B417}"/>
              </a:ext>
            </a:extLst>
          </p:cNvPr>
          <p:cNvSpPr>
            <a:spLocks noGrp="1"/>
          </p:cNvSpPr>
          <p:nvPr>
            <p:ph type="body" sz="quarter" idx="16" hasCustomPrompt="1"/>
          </p:nvPr>
        </p:nvSpPr>
        <p:spPr>
          <a:xfrm>
            <a:off x="6257467" y="1764031"/>
            <a:ext cx="4756714"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8" name="Text Placeholder 15">
            <a:extLst>
              <a:ext uri="{FF2B5EF4-FFF2-40B4-BE49-F238E27FC236}">
                <a16:creationId xmlns:a16="http://schemas.microsoft.com/office/drawing/2014/main" id="{53A9CA10-3BBC-41E7-A34E-C6CCFEC8205E}"/>
              </a:ext>
            </a:extLst>
          </p:cNvPr>
          <p:cNvSpPr>
            <a:spLocks noGrp="1"/>
          </p:cNvSpPr>
          <p:nvPr>
            <p:ph type="body" sz="quarter" idx="18" hasCustomPrompt="1"/>
          </p:nvPr>
        </p:nvSpPr>
        <p:spPr>
          <a:xfrm>
            <a:off x="6257467" y="2374900"/>
            <a:ext cx="4756714" cy="3365500"/>
          </a:xfrm>
        </p:spPr>
        <p:txBody>
          <a:bodyPr>
            <a:normAutofit/>
          </a:bodyPr>
          <a:lstStyle>
            <a:lvl1pPr>
              <a:defRPr sz="2000"/>
            </a:lvl1pPr>
          </a:lstStyle>
          <a:p>
            <a:pPr lvl="0"/>
            <a:r>
              <a:rPr lang="en-US" dirty="0"/>
              <a:t>Click to add text</a:t>
            </a:r>
          </a:p>
        </p:txBody>
      </p:sp>
      <p:sp>
        <p:nvSpPr>
          <p:cNvPr id="6" name="Footer Placeholder 4">
            <a:extLst>
              <a:ext uri="{FF2B5EF4-FFF2-40B4-BE49-F238E27FC236}">
                <a16:creationId xmlns:a16="http://schemas.microsoft.com/office/drawing/2014/main" id="{27F3D4E9-1171-434D-AA71-EA27F72E0D99}"/>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7" name="Date Placeholder 3">
            <a:extLst>
              <a:ext uri="{FF2B5EF4-FFF2-40B4-BE49-F238E27FC236}">
                <a16:creationId xmlns:a16="http://schemas.microsoft.com/office/drawing/2014/main" id="{57A29A0D-15CB-4460-9435-7E7D645346A5}"/>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8" name="Slide Number Placeholder 5">
            <a:extLst>
              <a:ext uri="{FF2B5EF4-FFF2-40B4-BE49-F238E27FC236}">
                <a16:creationId xmlns:a16="http://schemas.microsoft.com/office/drawing/2014/main" id="{8B6F95C2-7834-44D3-B93B-79D944E1283C}"/>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309362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97352E-C52D-43BE-BCE2-2D71FE0353EF}"/>
              </a:ext>
              <a:ext uri="{C183D7F6-B498-43B3-948B-1728B52AA6E4}">
                <adec:decorative xmlns:adec="http://schemas.microsoft.com/office/drawing/2017/decorative" val="1"/>
              </a:ext>
            </a:extLst>
          </p:cNvPr>
          <p:cNvSpPr/>
          <p:nvPr userDrawn="1"/>
        </p:nvSpPr>
        <p:spPr>
          <a:xfrm>
            <a:off x="0" y="0"/>
            <a:ext cx="12192000" cy="1150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7" name="Title 6">
            <a:extLst>
              <a:ext uri="{FF2B5EF4-FFF2-40B4-BE49-F238E27FC236}">
                <a16:creationId xmlns:a16="http://schemas.microsoft.com/office/drawing/2014/main" id="{92051A8D-592F-40C1-A65D-E1F17B07C94A}"/>
              </a:ext>
            </a:extLst>
          </p:cNvPr>
          <p:cNvSpPr>
            <a:spLocks noGrp="1"/>
          </p:cNvSpPr>
          <p:nvPr>
            <p:ph type="title" hasCustomPrompt="1"/>
          </p:nvPr>
        </p:nvSpPr>
        <p:spPr>
          <a:xfrm>
            <a:off x="1879600" y="183988"/>
            <a:ext cx="9406372" cy="803380"/>
          </a:xfrm>
        </p:spPr>
        <p:txBody>
          <a:bodyPr anchor="ctr"/>
          <a:lstStyle>
            <a:lvl1pPr algn="r">
              <a:lnSpc>
                <a:spcPct val="100000"/>
              </a:lnSpc>
              <a:defRPr spc="-20" baseline="0">
                <a:solidFill>
                  <a:schemeClr val="bg1"/>
                </a:solidFill>
              </a:defRPr>
            </a:lvl1pPr>
          </a:lstStyle>
          <a:p>
            <a:r>
              <a:rPr lang="en-US" dirty="0"/>
              <a:t>Click to add title</a:t>
            </a:r>
          </a:p>
        </p:txBody>
      </p:sp>
      <p:sp>
        <p:nvSpPr>
          <p:cNvPr id="8" name="Text Placeholder 30">
            <a:extLst>
              <a:ext uri="{FF2B5EF4-FFF2-40B4-BE49-F238E27FC236}">
                <a16:creationId xmlns:a16="http://schemas.microsoft.com/office/drawing/2014/main" id="{CF4C4703-C9D4-483C-8E41-17BB7193D010}"/>
              </a:ext>
            </a:extLst>
          </p:cNvPr>
          <p:cNvSpPr>
            <a:spLocks noGrp="1"/>
          </p:cNvSpPr>
          <p:nvPr>
            <p:ph type="body" sz="quarter" idx="14" hasCustomPrompt="1"/>
          </p:nvPr>
        </p:nvSpPr>
        <p:spPr>
          <a:xfrm>
            <a:off x="851300"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4" name="Text Placeholder 15">
            <a:extLst>
              <a:ext uri="{FF2B5EF4-FFF2-40B4-BE49-F238E27FC236}">
                <a16:creationId xmlns:a16="http://schemas.microsoft.com/office/drawing/2014/main" id="{7393281D-B77A-4BB8-A3E2-49E0F1259DA9}"/>
              </a:ext>
            </a:extLst>
          </p:cNvPr>
          <p:cNvSpPr>
            <a:spLocks noGrp="1"/>
          </p:cNvSpPr>
          <p:nvPr>
            <p:ph type="body" sz="quarter" idx="19" hasCustomPrompt="1"/>
          </p:nvPr>
        </p:nvSpPr>
        <p:spPr>
          <a:xfrm>
            <a:off x="851193" y="2374899"/>
            <a:ext cx="3327366" cy="3485573"/>
          </a:xfrm>
        </p:spPr>
        <p:txBody>
          <a:bodyPr>
            <a:normAutofit/>
          </a:bodyPr>
          <a:lstStyle>
            <a:lvl1pPr>
              <a:defRPr sz="2000"/>
            </a:lvl1pPr>
          </a:lstStyle>
          <a:p>
            <a:pPr lvl="0"/>
            <a:r>
              <a:rPr lang="en-US" dirty="0"/>
              <a:t>Click to add text</a:t>
            </a:r>
          </a:p>
        </p:txBody>
      </p:sp>
      <p:sp>
        <p:nvSpPr>
          <p:cNvPr id="12" name="Text Placeholder 30">
            <a:extLst>
              <a:ext uri="{FF2B5EF4-FFF2-40B4-BE49-F238E27FC236}">
                <a16:creationId xmlns:a16="http://schemas.microsoft.com/office/drawing/2014/main" id="{6B205DED-723B-48E3-AE9F-556696225CAA}"/>
              </a:ext>
            </a:extLst>
          </p:cNvPr>
          <p:cNvSpPr>
            <a:spLocks noGrp="1"/>
          </p:cNvSpPr>
          <p:nvPr>
            <p:ph type="body" sz="quarter" idx="18" hasCustomPrompt="1"/>
          </p:nvPr>
        </p:nvSpPr>
        <p:spPr>
          <a:xfrm>
            <a:off x="4432317"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5" name="Text Placeholder 15">
            <a:extLst>
              <a:ext uri="{FF2B5EF4-FFF2-40B4-BE49-F238E27FC236}">
                <a16:creationId xmlns:a16="http://schemas.microsoft.com/office/drawing/2014/main" id="{77D63D24-8466-44F3-898F-5CBC42C7681F}"/>
              </a:ext>
            </a:extLst>
          </p:cNvPr>
          <p:cNvSpPr>
            <a:spLocks noGrp="1"/>
          </p:cNvSpPr>
          <p:nvPr>
            <p:ph type="body" sz="quarter" idx="20" hasCustomPrompt="1"/>
          </p:nvPr>
        </p:nvSpPr>
        <p:spPr>
          <a:xfrm>
            <a:off x="4432317" y="2374899"/>
            <a:ext cx="3327366" cy="3485573"/>
          </a:xfrm>
        </p:spPr>
        <p:txBody>
          <a:bodyPr>
            <a:normAutofit/>
          </a:bodyPr>
          <a:lstStyle>
            <a:lvl1pPr>
              <a:defRPr sz="2000"/>
            </a:lvl1pPr>
          </a:lstStyle>
          <a:p>
            <a:pPr lvl="0"/>
            <a:r>
              <a:rPr lang="en-US" dirty="0"/>
              <a:t>Click to add text</a:t>
            </a:r>
          </a:p>
        </p:txBody>
      </p:sp>
      <p:sp>
        <p:nvSpPr>
          <p:cNvPr id="10" name="Text Placeholder 30">
            <a:extLst>
              <a:ext uri="{FF2B5EF4-FFF2-40B4-BE49-F238E27FC236}">
                <a16:creationId xmlns:a16="http://schemas.microsoft.com/office/drawing/2014/main" id="{F600D1D1-B6A8-4A4E-BC6A-897FE089CBEC}"/>
              </a:ext>
            </a:extLst>
          </p:cNvPr>
          <p:cNvSpPr>
            <a:spLocks noGrp="1"/>
          </p:cNvSpPr>
          <p:nvPr>
            <p:ph type="body" sz="quarter" idx="16" hasCustomPrompt="1"/>
          </p:nvPr>
        </p:nvSpPr>
        <p:spPr>
          <a:xfrm>
            <a:off x="8025393" y="1764193"/>
            <a:ext cx="3327366" cy="597604"/>
          </a:xfrm>
          <a:prstGeom prst="rect">
            <a:avLst/>
          </a:prstGeom>
        </p:spPr>
        <p:txBody>
          <a:bodyPr/>
          <a:lstStyle>
            <a:lvl1pPr marL="0" indent="0">
              <a:buNone/>
              <a:defRPr sz="2400" b="1">
                <a:solidFill>
                  <a:schemeClr val="accent2"/>
                </a:solidFill>
              </a:defRPr>
            </a:lvl1pPr>
          </a:lstStyle>
          <a:p>
            <a:pPr lvl="0"/>
            <a:r>
              <a:rPr lang="en-US" dirty="0"/>
              <a:t>Click to add subtitle</a:t>
            </a:r>
          </a:p>
        </p:txBody>
      </p:sp>
      <p:sp>
        <p:nvSpPr>
          <p:cNvPr id="16" name="Text Placeholder 15">
            <a:extLst>
              <a:ext uri="{FF2B5EF4-FFF2-40B4-BE49-F238E27FC236}">
                <a16:creationId xmlns:a16="http://schemas.microsoft.com/office/drawing/2014/main" id="{A205F643-67E9-4E41-A65F-163C816090B9}"/>
              </a:ext>
            </a:extLst>
          </p:cNvPr>
          <p:cNvSpPr>
            <a:spLocks noGrp="1"/>
          </p:cNvSpPr>
          <p:nvPr>
            <p:ph type="body" sz="quarter" idx="21" hasCustomPrompt="1"/>
          </p:nvPr>
        </p:nvSpPr>
        <p:spPr>
          <a:xfrm>
            <a:off x="8025393" y="2374899"/>
            <a:ext cx="3327366" cy="3485573"/>
          </a:xfrm>
        </p:spPr>
        <p:txBody>
          <a:bodyPr>
            <a:normAutofit/>
          </a:bodyPr>
          <a:lstStyle>
            <a:lvl1pPr>
              <a:defRPr sz="2000"/>
            </a:lvl1pPr>
          </a:lstStyle>
          <a:p>
            <a:pPr lvl="0"/>
            <a:r>
              <a:rPr lang="en-US" dirty="0"/>
              <a:t>Click to add text</a:t>
            </a:r>
          </a:p>
        </p:txBody>
      </p:sp>
      <p:sp>
        <p:nvSpPr>
          <p:cNvPr id="2" name="Footer Placeholder 4">
            <a:extLst>
              <a:ext uri="{FF2B5EF4-FFF2-40B4-BE49-F238E27FC236}">
                <a16:creationId xmlns:a16="http://schemas.microsoft.com/office/drawing/2014/main" id="{B0EF04CC-F1B1-495C-BA2F-F28A5D9715A2}"/>
              </a:ext>
            </a:extLst>
          </p:cNvPr>
          <p:cNvSpPr>
            <a:spLocks noGrp="1"/>
          </p:cNvSpPr>
          <p:nvPr>
            <p:ph type="ftr" sz="quarter" idx="11"/>
          </p:nvPr>
        </p:nvSpPr>
        <p:spPr>
          <a:xfrm>
            <a:off x="201168" y="6356350"/>
            <a:ext cx="483717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3" name="Date Placeholder 3">
            <a:extLst>
              <a:ext uri="{FF2B5EF4-FFF2-40B4-BE49-F238E27FC236}">
                <a16:creationId xmlns:a16="http://schemas.microsoft.com/office/drawing/2014/main" id="{657B66A6-EBC5-4A75-B938-7148B7A12627}"/>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4" name="Slide Number Placeholder 5">
            <a:extLst>
              <a:ext uri="{FF2B5EF4-FFF2-40B4-BE49-F238E27FC236}">
                <a16:creationId xmlns:a16="http://schemas.microsoft.com/office/drawing/2014/main" id="{D83DD707-C769-4868-9B2F-1BF7ABBCD207}"/>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B786C7-B8F9-4072-AAAA-17258464D730}"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1209807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26107-51B9-44DD-8581-AA5E8B601C63}"/>
              </a:ext>
            </a:extLst>
          </p:cNvPr>
          <p:cNvSpPr>
            <a:spLocks noGrp="1"/>
          </p:cNvSpPr>
          <p:nvPr>
            <p:ph type="title"/>
          </p:nvPr>
        </p:nvSpPr>
        <p:spPr>
          <a:xfrm>
            <a:off x="647698" y="484494"/>
            <a:ext cx="5800867" cy="1569493"/>
          </a:xfrm>
        </p:spPr>
        <p:txBody>
          <a:bodyPr anchor="b">
            <a:normAutofit/>
          </a:bodyPr>
          <a:lstStyle>
            <a:lvl1pPr>
              <a:defRPr>
                <a:solidFill>
                  <a:schemeClr val="accent1"/>
                </a:solidFill>
              </a:defRPr>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CD144A4B-34B7-47EC-888B-0D20760065AA}"/>
              </a:ext>
            </a:extLst>
          </p:cNvPr>
          <p:cNvSpPr>
            <a:spLocks noGrp="1"/>
          </p:cNvSpPr>
          <p:nvPr>
            <p:ph idx="1"/>
          </p:nvPr>
        </p:nvSpPr>
        <p:spPr>
          <a:xfrm>
            <a:off x="647702" y="2156346"/>
            <a:ext cx="5800866" cy="3963937"/>
          </a:xfrm>
        </p:spPr>
        <p:txBody>
          <a:bodyPr>
            <a:normAutofit/>
          </a:bodyPr>
          <a:lstStyle>
            <a:lvl1pPr marL="0" indent="0">
              <a:buNone/>
              <a:defRPr/>
            </a:lvl1pPr>
          </a:lstStyle>
          <a:p>
            <a:pPr lvl="0"/>
            <a:r>
              <a:rPr lang="en-US"/>
              <a:t>Click to edit Master text styles</a:t>
            </a:r>
          </a:p>
        </p:txBody>
      </p:sp>
      <p:sp>
        <p:nvSpPr>
          <p:cNvPr id="9" name="Footer Placeholder 4">
            <a:extLst>
              <a:ext uri="{FF2B5EF4-FFF2-40B4-BE49-F238E27FC236}">
                <a16:creationId xmlns:a16="http://schemas.microsoft.com/office/drawing/2014/main" id="{C6A9B852-DA3F-4566-BDEB-F1F69334E1FB}"/>
              </a:ext>
            </a:extLst>
          </p:cNvPr>
          <p:cNvSpPr>
            <a:spLocks noGrp="1"/>
          </p:cNvSpPr>
          <p:nvPr>
            <p:ph type="ftr" sz="quarter" idx="11"/>
          </p:nvPr>
        </p:nvSpPr>
        <p:spPr>
          <a:xfrm>
            <a:off x="199277" y="6356350"/>
            <a:ext cx="387742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venir Next LT Pro"/>
                <a:ea typeface="+mn-ea"/>
                <a:cs typeface="+mn-cs"/>
              </a:rPr>
              <a:t>Presentation title</a:t>
            </a:r>
          </a:p>
        </p:txBody>
      </p:sp>
      <p:sp>
        <p:nvSpPr>
          <p:cNvPr id="17" name="Picture Placeholder 12">
            <a:extLst>
              <a:ext uri="{FF2B5EF4-FFF2-40B4-BE49-F238E27FC236}">
                <a16:creationId xmlns:a16="http://schemas.microsoft.com/office/drawing/2014/main" id="{116EBB24-A127-412B-99DB-A7FBCA68A2FA}"/>
              </a:ext>
            </a:extLst>
          </p:cNvPr>
          <p:cNvSpPr>
            <a:spLocks noGrp="1"/>
          </p:cNvSpPr>
          <p:nvPr>
            <p:ph type="pic" sz="quarter" idx="13" hasCustomPrompt="1"/>
          </p:nvPr>
        </p:nvSpPr>
        <p:spPr>
          <a:xfrm>
            <a:off x="6700838" y="665163"/>
            <a:ext cx="2214562" cy="2513012"/>
          </a:xfrm>
        </p:spPr>
        <p:txBody>
          <a:bodyPr/>
          <a:lstStyle>
            <a:lvl1pPr marL="0" indent="0" algn="ctr">
              <a:buNone/>
              <a:defRPr/>
            </a:lvl1pPr>
          </a:lstStyle>
          <a:p>
            <a:r>
              <a:rPr lang="en-US" dirty="0"/>
              <a:t>Click to add photo</a:t>
            </a:r>
          </a:p>
        </p:txBody>
      </p:sp>
      <p:sp>
        <p:nvSpPr>
          <p:cNvPr id="18" name="Picture Placeholder 12">
            <a:extLst>
              <a:ext uri="{FF2B5EF4-FFF2-40B4-BE49-F238E27FC236}">
                <a16:creationId xmlns:a16="http://schemas.microsoft.com/office/drawing/2014/main" id="{63CCB0A6-D7F6-4C78-B6C0-A045E3B25B00}"/>
              </a:ext>
            </a:extLst>
          </p:cNvPr>
          <p:cNvSpPr>
            <a:spLocks noGrp="1"/>
          </p:cNvSpPr>
          <p:nvPr>
            <p:ph type="pic" sz="quarter" idx="14" hasCustomPrompt="1"/>
          </p:nvPr>
        </p:nvSpPr>
        <p:spPr>
          <a:xfrm>
            <a:off x="9329737" y="665579"/>
            <a:ext cx="2214562" cy="2513012"/>
          </a:xfrm>
        </p:spPr>
        <p:txBody>
          <a:bodyPr/>
          <a:lstStyle>
            <a:lvl1pPr marL="0" indent="0" algn="ctr">
              <a:buNone/>
              <a:defRPr/>
            </a:lvl1pPr>
          </a:lstStyle>
          <a:p>
            <a:r>
              <a:rPr lang="en-US" dirty="0"/>
              <a:t>Click to add photo</a:t>
            </a:r>
          </a:p>
        </p:txBody>
      </p:sp>
      <p:sp>
        <p:nvSpPr>
          <p:cNvPr id="19" name="Picture Placeholder 12">
            <a:extLst>
              <a:ext uri="{FF2B5EF4-FFF2-40B4-BE49-F238E27FC236}">
                <a16:creationId xmlns:a16="http://schemas.microsoft.com/office/drawing/2014/main" id="{F3038A14-3DB7-4BDC-A247-674224BFB8B1}"/>
              </a:ext>
            </a:extLst>
          </p:cNvPr>
          <p:cNvSpPr>
            <a:spLocks noGrp="1"/>
          </p:cNvSpPr>
          <p:nvPr>
            <p:ph type="pic" sz="quarter" idx="15" hasCustomPrompt="1"/>
          </p:nvPr>
        </p:nvSpPr>
        <p:spPr>
          <a:xfrm>
            <a:off x="6700854" y="3607271"/>
            <a:ext cx="2214562" cy="2513012"/>
          </a:xfrm>
        </p:spPr>
        <p:txBody>
          <a:bodyPr/>
          <a:lstStyle>
            <a:lvl1pPr marL="0" indent="0" algn="ctr">
              <a:buNone/>
              <a:defRPr/>
            </a:lvl1pPr>
          </a:lstStyle>
          <a:p>
            <a:r>
              <a:rPr lang="en-US" dirty="0"/>
              <a:t>Click to add photo</a:t>
            </a:r>
          </a:p>
        </p:txBody>
      </p:sp>
      <p:sp>
        <p:nvSpPr>
          <p:cNvPr id="20" name="Picture Placeholder 12">
            <a:extLst>
              <a:ext uri="{FF2B5EF4-FFF2-40B4-BE49-F238E27FC236}">
                <a16:creationId xmlns:a16="http://schemas.microsoft.com/office/drawing/2014/main" id="{59BCC1BB-4299-409F-9215-B3A4ECAB5238}"/>
              </a:ext>
            </a:extLst>
          </p:cNvPr>
          <p:cNvSpPr>
            <a:spLocks noGrp="1"/>
          </p:cNvSpPr>
          <p:nvPr>
            <p:ph type="pic" sz="quarter" idx="16" hasCustomPrompt="1"/>
          </p:nvPr>
        </p:nvSpPr>
        <p:spPr>
          <a:xfrm>
            <a:off x="9324845" y="3607271"/>
            <a:ext cx="2214562" cy="2513012"/>
          </a:xfrm>
        </p:spPr>
        <p:txBody>
          <a:bodyPr/>
          <a:lstStyle>
            <a:lvl1pPr marL="0" indent="0" algn="ctr">
              <a:buNone/>
              <a:defRPr/>
            </a:lvl1pPr>
          </a:lstStyle>
          <a:p>
            <a:r>
              <a:rPr lang="en-US" dirty="0"/>
              <a:t>Click to add photo</a:t>
            </a:r>
          </a:p>
        </p:txBody>
      </p:sp>
      <p:sp>
        <p:nvSpPr>
          <p:cNvPr id="10" name="Date Placeholder 3">
            <a:extLst>
              <a:ext uri="{FF2B5EF4-FFF2-40B4-BE49-F238E27FC236}">
                <a16:creationId xmlns:a16="http://schemas.microsoft.com/office/drawing/2014/main" id="{7FB415D6-2F2D-46E2-94AF-1F3BE10F351D}"/>
              </a:ext>
            </a:extLst>
          </p:cNvPr>
          <p:cNvSpPr>
            <a:spLocks noGrp="1"/>
          </p:cNvSpPr>
          <p:nvPr>
            <p:ph type="dt" sz="half" idx="10"/>
          </p:nvPr>
        </p:nvSpPr>
        <p:spPr>
          <a:xfrm>
            <a:off x="7013448" y="6355080"/>
            <a:ext cx="4352544" cy="365125"/>
          </a:xfrm>
        </p:spPr>
        <p:txBody>
          <a:bodyPr/>
          <a:lstStyle>
            <a:lvl1pPr>
              <a:defRPr/>
            </a:lvl1pPr>
          </a:lstStyle>
          <a:p>
            <a:pPr>
              <a:defRPr/>
            </a:pPr>
            <a:r>
              <a:rPr lang="en-US" dirty="0">
                <a:solidFill>
                  <a:prstClr val="black"/>
                </a:solidFill>
              </a:rPr>
              <a:t>20XX</a:t>
            </a:r>
          </a:p>
        </p:txBody>
      </p:sp>
      <p:sp>
        <p:nvSpPr>
          <p:cNvPr id="11" name="Slide Number Placeholder 5">
            <a:extLst>
              <a:ext uri="{FF2B5EF4-FFF2-40B4-BE49-F238E27FC236}">
                <a16:creationId xmlns:a16="http://schemas.microsoft.com/office/drawing/2014/main" id="{FEC8DC3B-1AAD-429C-A1EA-FAEE9D884490}"/>
              </a:ext>
            </a:extLst>
          </p:cNvPr>
          <p:cNvSpPr>
            <a:spLocks noGrp="1"/>
          </p:cNvSpPr>
          <p:nvPr>
            <p:ph type="sldNum" sz="quarter" idx="12"/>
          </p:nvPr>
        </p:nvSpPr>
        <p:spPr>
          <a:xfrm>
            <a:off x="11365992" y="6356350"/>
            <a:ext cx="63093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9F39FF-F5CB-4ACA-9B46-4CCF89ECA75F}" type="slidenum">
              <a:rPr kumimoji="0" lang="en-US" sz="105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60016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3E30A8-0D9C-47BB-8249-8A2EEEFC72DD}"/>
              </a:ext>
            </a:extLst>
          </p:cNvPr>
          <p:cNvSpPr>
            <a:spLocks noGrp="1"/>
          </p:cNvSpPr>
          <p:nvPr>
            <p:ph type="title"/>
          </p:nvPr>
        </p:nvSpPr>
        <p:spPr>
          <a:xfrm>
            <a:off x="649224" y="365124"/>
            <a:ext cx="10552176" cy="149961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FE93687-61FE-460F-A66F-4DF17994F394}"/>
              </a:ext>
            </a:extLst>
          </p:cNvPr>
          <p:cNvSpPr>
            <a:spLocks noGrp="1"/>
          </p:cNvSpPr>
          <p:nvPr>
            <p:ph type="body" idx="1"/>
          </p:nvPr>
        </p:nvSpPr>
        <p:spPr>
          <a:xfrm>
            <a:off x="649224" y="1984248"/>
            <a:ext cx="10552176" cy="41970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AEE1FFB-7673-4E75-9B5C-5572E2B0683B}"/>
              </a:ext>
            </a:extLst>
          </p:cNvPr>
          <p:cNvSpPr>
            <a:spLocks noGrp="1"/>
          </p:cNvSpPr>
          <p:nvPr>
            <p:ph type="dt" sz="half" idx="2"/>
          </p:nvPr>
        </p:nvSpPr>
        <p:spPr>
          <a:xfrm>
            <a:off x="7013448" y="6355080"/>
            <a:ext cx="4352544" cy="365125"/>
          </a:xfrm>
          <a:prstGeom prst="rect">
            <a:avLst/>
          </a:prstGeom>
        </p:spPr>
        <p:txBody>
          <a:bodyPr vert="horz" lIns="91440" tIns="45720" rIns="91440" bIns="45720" rtlCol="0" anchor="ctr"/>
          <a:lstStyle>
            <a:lvl1pPr algn="r">
              <a:defRPr sz="105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6C4B9AF-F93C-43E8-8E68-3B700825CE91}"/>
              </a:ext>
            </a:extLst>
          </p:cNvPr>
          <p:cNvSpPr>
            <a:spLocks noGrp="1"/>
          </p:cNvSpPr>
          <p:nvPr>
            <p:ph type="ftr" sz="quarter" idx="3"/>
          </p:nvPr>
        </p:nvSpPr>
        <p:spPr>
          <a:xfrm>
            <a:off x="201168" y="6356350"/>
            <a:ext cx="4837176" cy="365125"/>
          </a:xfrm>
          <a:prstGeom prst="rect">
            <a:avLst/>
          </a:prstGeom>
        </p:spPr>
        <p:txBody>
          <a:bodyPr vert="horz" lIns="91440" tIns="45720" rIns="91440" bIns="45720" rtlCol="0" anchor="ctr"/>
          <a:lstStyle>
            <a:lvl1pPr algn="l">
              <a:defRPr sz="1050">
                <a:solidFill>
                  <a:schemeClr val="tx1"/>
                </a:solidFill>
              </a:defRPr>
            </a:lvl1pPr>
          </a:lstStyle>
          <a:p>
            <a:r>
              <a:rPr lang="en-US" sz="1050" dirty="0"/>
              <a:t>Presentation title</a:t>
            </a:r>
          </a:p>
        </p:txBody>
      </p:sp>
      <p:sp>
        <p:nvSpPr>
          <p:cNvPr id="6" name="Slide Number Placeholder 5">
            <a:extLst>
              <a:ext uri="{FF2B5EF4-FFF2-40B4-BE49-F238E27FC236}">
                <a16:creationId xmlns:a16="http://schemas.microsoft.com/office/drawing/2014/main" id="{9CD739F7-0AE5-4677-8957-9961D67C18E5}"/>
              </a:ext>
            </a:extLst>
          </p:cNvPr>
          <p:cNvSpPr>
            <a:spLocks noGrp="1"/>
          </p:cNvSpPr>
          <p:nvPr>
            <p:ph type="sldNum" sz="quarter" idx="4"/>
          </p:nvPr>
        </p:nvSpPr>
        <p:spPr>
          <a:xfrm>
            <a:off x="11365992" y="6356350"/>
            <a:ext cx="630936" cy="365125"/>
          </a:xfrm>
          <a:prstGeom prst="rect">
            <a:avLst/>
          </a:prstGeom>
        </p:spPr>
        <p:txBody>
          <a:bodyPr vert="horz" lIns="91440" tIns="45720" rIns="91440" bIns="45720" rtlCol="0" anchor="ctr"/>
          <a:lstStyle>
            <a:lvl1pPr algn="r">
              <a:defRPr sz="1050">
                <a:solidFill>
                  <a:schemeClr val="tx1"/>
                </a:solidFill>
              </a:defRPr>
            </a:lvl1pPr>
          </a:lstStyle>
          <a:p>
            <a:fld id="{0D4885A8-DDA8-4FCF-AB25-DA8F78EC7557}" type="slidenum">
              <a:rPr lang="en-US" smtClean="0"/>
              <a:pPr/>
              <a:t>‹#›</a:t>
            </a:fld>
            <a:endParaRPr lang="en-US" dirty="0"/>
          </a:p>
        </p:txBody>
      </p:sp>
    </p:spTree>
    <p:extLst>
      <p:ext uri="{BB962C8B-B14F-4D97-AF65-F5344CB8AC3E}">
        <p14:creationId xmlns:p14="http://schemas.microsoft.com/office/powerpoint/2010/main" val="3899840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hf hdr="0"/>
  <p:txStyles>
    <p:titleStyle>
      <a:lvl1pPr algn="l" defTabSz="914400" rtl="0" eaLnBrk="1" latinLnBrk="0" hangingPunct="1">
        <a:lnSpc>
          <a:spcPct val="90000"/>
        </a:lnSpc>
        <a:spcBef>
          <a:spcPct val="0"/>
        </a:spcBef>
        <a:buNone/>
        <a:defRPr sz="4800" b="1" kern="1200" spc="-40" baseline="0">
          <a:solidFill>
            <a:schemeClr val="accent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spc="-20" baseline="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spc="-20" baseline="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spc="-20" baseline="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spc="-2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7.jpg"/><Relationship Id="rId4" Type="http://schemas.openxmlformats.org/officeDocument/2006/relationships/diagramLayout" Target="../diagrams/layout2.xml"/><Relationship Id="rId9"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8D150CF-F888-48EA-89E8-311ED5E9161B}"/>
              </a:ext>
            </a:extLst>
          </p:cNvPr>
          <p:cNvSpPr>
            <a:spLocks noGrp="1"/>
          </p:cNvSpPr>
          <p:nvPr>
            <p:ph type="ctrTitle"/>
          </p:nvPr>
        </p:nvSpPr>
        <p:spPr>
          <a:xfrm>
            <a:off x="649044" y="753034"/>
            <a:ext cx="6815446" cy="3887390"/>
          </a:xfrm>
        </p:spPr>
        <p:txBody>
          <a:bodyPr/>
          <a:lstStyle/>
          <a:p>
            <a:r>
              <a:rPr lang="en-US" dirty="0"/>
              <a:t>Person Centered</a:t>
            </a:r>
            <a:br>
              <a:rPr lang="en-US" dirty="0"/>
            </a:br>
            <a:r>
              <a:rPr lang="en-US" dirty="0"/>
              <a:t>Theory</a:t>
            </a:r>
          </a:p>
        </p:txBody>
      </p:sp>
      <p:sp>
        <p:nvSpPr>
          <p:cNvPr id="8" name="Subtitle 7">
            <a:extLst>
              <a:ext uri="{FF2B5EF4-FFF2-40B4-BE49-F238E27FC236}">
                <a16:creationId xmlns:a16="http://schemas.microsoft.com/office/drawing/2014/main" id="{6BBE0348-1527-4055-BA8A-E2754222743D}"/>
              </a:ext>
            </a:extLst>
          </p:cNvPr>
          <p:cNvSpPr>
            <a:spLocks noGrp="1"/>
          </p:cNvSpPr>
          <p:nvPr>
            <p:ph type="subTitle" idx="1"/>
          </p:nvPr>
        </p:nvSpPr>
        <p:spPr>
          <a:xfrm>
            <a:off x="649045" y="4640424"/>
            <a:ext cx="6437555" cy="1303176"/>
          </a:xfrm>
        </p:spPr>
        <p:txBody>
          <a:bodyPr/>
          <a:lstStyle/>
          <a:p>
            <a:r>
              <a:rPr lang="en-US" dirty="0"/>
              <a:t>Rebekah Lee </a:t>
            </a:r>
          </a:p>
        </p:txBody>
      </p:sp>
      <p:pic>
        <p:nvPicPr>
          <p:cNvPr id="5" name="Picture Placeholder 4" descr="A picture containing mountain, sky, outdoor, nature, sunrise ">
            <a:extLst>
              <a:ext uri="{FF2B5EF4-FFF2-40B4-BE49-F238E27FC236}">
                <a16:creationId xmlns:a16="http://schemas.microsoft.com/office/drawing/2014/main" id="{A33E67C0-6C95-48DB-97CC-8CE8D36C05F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8113533" y="0"/>
            <a:ext cx="4082983" cy="6858000"/>
          </a:xfrm>
        </p:spPr>
      </p:pic>
    </p:spTree>
    <p:extLst>
      <p:ext uri="{BB962C8B-B14F-4D97-AF65-F5344CB8AC3E}">
        <p14:creationId xmlns:p14="http://schemas.microsoft.com/office/powerpoint/2010/main" val="2720718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DED76B9-5273-4139-ACC9-B6E36ADE2385}"/>
              </a:ext>
            </a:extLst>
          </p:cNvPr>
          <p:cNvSpPr>
            <a:spLocks noGrp="1"/>
          </p:cNvSpPr>
          <p:nvPr>
            <p:ph type="title"/>
          </p:nvPr>
        </p:nvSpPr>
        <p:spPr>
          <a:xfrm>
            <a:off x="532264" y="776941"/>
            <a:ext cx="3209008" cy="5166659"/>
          </a:xfrm>
        </p:spPr>
        <p:txBody>
          <a:bodyPr/>
          <a:lstStyle/>
          <a:p>
            <a:r>
              <a:rPr lang="en-US" dirty="0"/>
              <a:t>Personal Identifiers</a:t>
            </a:r>
          </a:p>
        </p:txBody>
      </p:sp>
      <p:sp>
        <p:nvSpPr>
          <p:cNvPr id="20" name="Footer Placeholder 19">
            <a:extLst>
              <a:ext uri="{FF2B5EF4-FFF2-40B4-BE49-F238E27FC236}">
                <a16:creationId xmlns:a16="http://schemas.microsoft.com/office/drawing/2014/main" id="{6DB8AAF6-0D0C-4F4F-A10E-6A66E4A7BEC3}"/>
              </a:ext>
            </a:extLst>
          </p:cNvPr>
          <p:cNvSpPr>
            <a:spLocks noGrp="1"/>
          </p:cNvSpPr>
          <p:nvPr>
            <p:ph type="ftr" sz="quarter" idx="11"/>
          </p:nvPr>
        </p:nvSpPr>
        <p:spPr>
          <a:xfrm>
            <a:off x="199277" y="6356350"/>
            <a:ext cx="3749040" cy="365125"/>
          </a:xfrm>
        </p:spPr>
        <p:txBody>
          <a:bodyPr/>
          <a:lstStyle/>
          <a:p>
            <a:r>
              <a:rPr lang="en-US" dirty="0"/>
              <a:t>Person Centered Theory</a:t>
            </a:r>
          </a:p>
        </p:txBody>
      </p:sp>
      <p:pic>
        <p:nvPicPr>
          <p:cNvPr id="5" name="Picture Placeholder 4" descr="A person standing on a rock">
            <a:extLst>
              <a:ext uri="{FF2B5EF4-FFF2-40B4-BE49-F238E27FC236}">
                <a16:creationId xmlns:a16="http://schemas.microsoft.com/office/drawing/2014/main" id="{633DBDDF-94F3-4001-919E-B56D62CE7A0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076700" y="0"/>
            <a:ext cx="4038600" cy="3429000"/>
          </a:xfrm>
        </p:spPr>
      </p:pic>
      <p:pic>
        <p:nvPicPr>
          <p:cNvPr id="44" name="Picture Placeholder 43" descr="A picture containing mountain, sky, nature, outdoor">
            <a:extLst>
              <a:ext uri="{FF2B5EF4-FFF2-40B4-BE49-F238E27FC236}">
                <a16:creationId xmlns:a16="http://schemas.microsoft.com/office/drawing/2014/main" id="{73DD8BED-FB17-4ABE-9B18-B6DDA81A0E05}"/>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115300" y="0"/>
            <a:ext cx="4076701" cy="3429000"/>
          </a:xfrm>
        </p:spPr>
      </p:pic>
      <p:sp>
        <p:nvSpPr>
          <p:cNvPr id="18" name="Text Placeholder 17">
            <a:extLst>
              <a:ext uri="{FF2B5EF4-FFF2-40B4-BE49-F238E27FC236}">
                <a16:creationId xmlns:a16="http://schemas.microsoft.com/office/drawing/2014/main" id="{87F2C169-25EA-4609-BC8A-BCA7C433EEE4}"/>
              </a:ext>
            </a:extLst>
          </p:cNvPr>
          <p:cNvSpPr>
            <a:spLocks noGrp="1"/>
          </p:cNvSpPr>
          <p:nvPr>
            <p:ph type="body" sz="quarter" idx="15"/>
          </p:nvPr>
        </p:nvSpPr>
        <p:spPr>
          <a:xfrm>
            <a:off x="4864100" y="3841750"/>
            <a:ext cx="6599238" cy="2296083"/>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“The hallmark of PC theory is the basic premise that given a supportive environment, humans have a tendency to be good” (Murdock, 2017)</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a:p>
            <a:pPr marR="0" lvl="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0" cap="none" spc="0" normalizeH="0" baseline="0" noProof="0" dirty="0">
                <a:ln>
                  <a:noFill/>
                </a:ln>
                <a:solidFill>
                  <a:sysClr val="windowText" lastClr="000000"/>
                </a:solidFill>
                <a:effectLst/>
                <a:uLnTx/>
                <a:uFillTx/>
              </a:rPr>
              <a:t>PC counselors embody empathy </a:t>
            </a:r>
          </a:p>
          <a:p>
            <a:pPr marR="0" lvl="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0" cap="none" spc="0" normalizeH="0" baseline="0" noProof="0" dirty="0">
                <a:ln>
                  <a:noFill/>
                </a:ln>
                <a:solidFill>
                  <a:sysClr val="windowText" lastClr="000000"/>
                </a:solidFill>
                <a:effectLst/>
                <a:uLnTx/>
                <a:uFillTx/>
              </a:rPr>
              <a:t>Embrace clients need for growth and development</a:t>
            </a:r>
          </a:p>
          <a:p>
            <a:pPr marR="0" lvl="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0" cap="none" spc="0" normalizeH="0" baseline="0" noProof="0" dirty="0">
                <a:ln>
                  <a:noFill/>
                </a:ln>
                <a:solidFill>
                  <a:sysClr val="windowText" lastClr="000000"/>
                </a:solidFill>
                <a:effectLst/>
                <a:uLnTx/>
                <a:uFillTx/>
              </a:rPr>
              <a:t>Carl Rogers- Free to actualize and move towards wholeness</a:t>
            </a:r>
          </a:p>
        </p:txBody>
      </p:sp>
      <p:sp>
        <p:nvSpPr>
          <p:cNvPr id="19" name="Date Placeholder 18">
            <a:extLst>
              <a:ext uri="{FF2B5EF4-FFF2-40B4-BE49-F238E27FC236}">
                <a16:creationId xmlns:a16="http://schemas.microsoft.com/office/drawing/2014/main" id="{CE93697D-BFA2-4D84-A860-BA620414419D}"/>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21" name="Slide Number Placeholder 20">
            <a:extLst>
              <a:ext uri="{FF2B5EF4-FFF2-40B4-BE49-F238E27FC236}">
                <a16:creationId xmlns:a16="http://schemas.microsoft.com/office/drawing/2014/main" id="{C19BFBA5-3E41-40F8-9EFB-9DF730F5B6E4}"/>
              </a:ext>
            </a:extLst>
          </p:cNvPr>
          <p:cNvSpPr>
            <a:spLocks noGrp="1"/>
          </p:cNvSpPr>
          <p:nvPr>
            <p:ph type="sldNum" sz="quarter" idx="12"/>
          </p:nvPr>
        </p:nvSpPr>
        <p:spPr>
          <a:xfrm>
            <a:off x="11365992" y="6356350"/>
            <a:ext cx="630936" cy="365125"/>
          </a:xfrm>
        </p:spPr>
        <p:txBody>
          <a:bodyPr/>
          <a:lstStyle/>
          <a:p>
            <a:pPr lvl="0"/>
            <a:fld id="{244D815C-8BF3-4ECF-A945-A2A7C2983AF9}" type="slidenum">
              <a:rPr lang="en-US" noProof="0" smtClean="0"/>
              <a:pPr lvl="0"/>
              <a:t>2</a:t>
            </a:fld>
            <a:endParaRPr lang="en-US" noProof="0" dirty="0"/>
          </a:p>
        </p:txBody>
      </p:sp>
    </p:spTree>
    <p:extLst>
      <p:ext uri="{BB962C8B-B14F-4D97-AF65-F5344CB8AC3E}">
        <p14:creationId xmlns:p14="http://schemas.microsoft.com/office/powerpoint/2010/main" val="2106347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F2FEA60-F900-4C56-9486-48EA30926F6E}"/>
              </a:ext>
            </a:extLst>
          </p:cNvPr>
          <p:cNvSpPr>
            <a:spLocks noGrp="1"/>
          </p:cNvSpPr>
          <p:nvPr>
            <p:ph type="title"/>
          </p:nvPr>
        </p:nvSpPr>
        <p:spPr>
          <a:xfrm>
            <a:off x="649045" y="365124"/>
            <a:ext cx="9523655" cy="1501327"/>
          </a:xfrm>
        </p:spPr>
        <p:txBody>
          <a:bodyPr/>
          <a:lstStyle/>
          <a:p>
            <a:r>
              <a:rPr lang="en-US" dirty="0"/>
              <a:t>Views of Human Nature</a:t>
            </a:r>
          </a:p>
        </p:txBody>
      </p:sp>
      <p:pic>
        <p:nvPicPr>
          <p:cNvPr id="8" name="Picture Placeholder 7" descr="A picture containing mountain, sky, outdoor, nature">
            <a:extLst>
              <a:ext uri="{FF2B5EF4-FFF2-40B4-BE49-F238E27FC236}">
                <a16:creationId xmlns:a16="http://schemas.microsoft.com/office/drawing/2014/main" id="{7B7F6341-D9BE-4D3C-92A1-37FAA11DE63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2286000"/>
            <a:ext cx="5067300" cy="4572000"/>
          </a:xfrm>
        </p:spPr>
      </p:pic>
      <p:sp>
        <p:nvSpPr>
          <p:cNvPr id="3" name="Footer Placeholder 2">
            <a:extLst>
              <a:ext uri="{FF2B5EF4-FFF2-40B4-BE49-F238E27FC236}">
                <a16:creationId xmlns:a16="http://schemas.microsoft.com/office/drawing/2014/main" id="{88BDA17F-F303-4811-96C4-AD8A09ABEC11}"/>
              </a:ext>
            </a:extLst>
          </p:cNvPr>
          <p:cNvSpPr>
            <a:spLocks noGrp="1"/>
          </p:cNvSpPr>
          <p:nvPr>
            <p:ph type="ftr" sz="quarter" idx="11"/>
          </p:nvPr>
        </p:nvSpPr>
        <p:spPr>
          <a:xfrm>
            <a:off x="201168" y="6356350"/>
            <a:ext cx="4837176" cy="365125"/>
          </a:xfrm>
        </p:spPr>
        <p:txBody>
          <a:bodyPr/>
          <a:lstStyle/>
          <a:p>
            <a:r>
              <a:rPr lang="en-US" dirty="0"/>
              <a:t>Presentation title</a:t>
            </a:r>
          </a:p>
        </p:txBody>
      </p:sp>
      <p:graphicFrame>
        <p:nvGraphicFramePr>
          <p:cNvPr id="2" name="Content Placeholder 1">
            <a:extLst>
              <a:ext uri="{FF2B5EF4-FFF2-40B4-BE49-F238E27FC236}">
                <a16:creationId xmlns:a16="http://schemas.microsoft.com/office/drawing/2014/main" id="{1482BD38-102B-6268-335A-F3998F8DF6FC}"/>
              </a:ext>
            </a:extLst>
          </p:cNvPr>
          <p:cNvGraphicFramePr>
            <a:graphicFrameLocks noGrp="1"/>
          </p:cNvGraphicFramePr>
          <p:nvPr>
            <p:ph idx="1"/>
            <p:extLst>
              <p:ext uri="{D42A27DB-BD31-4B8C-83A1-F6EECF244321}">
                <p14:modId xmlns:p14="http://schemas.microsoft.com/office/powerpoint/2010/main" val="1323679039"/>
              </p:ext>
            </p:extLst>
          </p:nvPr>
        </p:nvGraphicFramePr>
        <p:xfrm>
          <a:off x="5819887" y="2899186"/>
          <a:ext cx="5610113" cy="32843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Date Placeholder 3">
            <a:extLst>
              <a:ext uri="{FF2B5EF4-FFF2-40B4-BE49-F238E27FC236}">
                <a16:creationId xmlns:a16="http://schemas.microsoft.com/office/drawing/2014/main" id="{F6D5CF6D-DC44-4734-988C-0AAA60D5F7E2}"/>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5" name="Slide Number Placeholder 4">
            <a:extLst>
              <a:ext uri="{FF2B5EF4-FFF2-40B4-BE49-F238E27FC236}">
                <a16:creationId xmlns:a16="http://schemas.microsoft.com/office/drawing/2014/main" id="{3E08B9AF-847F-4250-A53B-82D9036A5EBF}"/>
              </a:ext>
            </a:extLst>
          </p:cNvPr>
          <p:cNvSpPr>
            <a:spLocks noGrp="1"/>
          </p:cNvSpPr>
          <p:nvPr>
            <p:ph type="sldNum" sz="quarter" idx="12"/>
          </p:nvPr>
        </p:nvSpPr>
        <p:spPr>
          <a:xfrm>
            <a:off x="11365992" y="6356350"/>
            <a:ext cx="630936" cy="365125"/>
          </a:xfrm>
        </p:spPr>
        <p:txBody>
          <a:bodyPr/>
          <a:lstStyle/>
          <a:p>
            <a:pPr lvl="0"/>
            <a:fld id="{244D815C-8BF3-4ECF-A945-A2A7C2983AF9}" type="slidenum">
              <a:rPr lang="en-US" noProof="0" smtClean="0"/>
              <a:pPr lvl="0"/>
              <a:t>3</a:t>
            </a:fld>
            <a:endParaRPr lang="en-US" noProof="0" dirty="0"/>
          </a:p>
        </p:txBody>
      </p:sp>
    </p:spTree>
    <p:extLst>
      <p:ext uri="{BB962C8B-B14F-4D97-AF65-F5344CB8AC3E}">
        <p14:creationId xmlns:p14="http://schemas.microsoft.com/office/powerpoint/2010/main" val="1074753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1C5EA2A-10BF-4B5E-ACC8-8A766A0949A6}"/>
              </a:ext>
            </a:extLst>
          </p:cNvPr>
          <p:cNvSpPr>
            <a:spLocks noGrp="1"/>
          </p:cNvSpPr>
          <p:nvPr>
            <p:ph type="ctrTitle"/>
          </p:nvPr>
        </p:nvSpPr>
        <p:spPr>
          <a:xfrm>
            <a:off x="389614" y="269557"/>
            <a:ext cx="6203010" cy="700502"/>
          </a:xfrm>
        </p:spPr>
        <p:txBody>
          <a:bodyPr>
            <a:normAutofit/>
          </a:bodyPr>
          <a:lstStyle/>
          <a:p>
            <a:pPr algn="ctr"/>
            <a:r>
              <a:rPr lang="en-US" sz="4000" dirty="0"/>
              <a:t>Dysfunction &amp; Change</a:t>
            </a:r>
          </a:p>
        </p:txBody>
      </p:sp>
      <p:graphicFrame>
        <p:nvGraphicFramePr>
          <p:cNvPr id="5" name="Diagram 4">
            <a:extLst>
              <a:ext uri="{FF2B5EF4-FFF2-40B4-BE49-F238E27FC236}">
                <a16:creationId xmlns:a16="http://schemas.microsoft.com/office/drawing/2014/main" id="{0467C198-8596-7640-E860-ADBF64D171DD}"/>
              </a:ext>
            </a:extLst>
          </p:cNvPr>
          <p:cNvGraphicFramePr/>
          <p:nvPr>
            <p:extLst>
              <p:ext uri="{D42A27DB-BD31-4B8C-83A1-F6EECF244321}">
                <p14:modId xmlns:p14="http://schemas.microsoft.com/office/powerpoint/2010/main" val="2991151941"/>
              </p:ext>
            </p:extLst>
          </p:nvPr>
        </p:nvGraphicFramePr>
        <p:xfrm>
          <a:off x="80010" y="1188289"/>
          <a:ext cx="6926578" cy="3019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6" name="Picture Placeholder 25" descr="A person standing on a rock">
            <a:extLst>
              <a:ext uri="{FF2B5EF4-FFF2-40B4-BE49-F238E27FC236}">
                <a16:creationId xmlns:a16="http://schemas.microsoft.com/office/drawing/2014/main" id="{5A11C124-E818-45E0-9F70-7F0C271DDC71}"/>
              </a:ext>
            </a:extLst>
          </p:cNvPr>
          <p:cNvPicPr>
            <a:picLocks noGrp="1" noChangeAspect="1"/>
          </p:cNvPicPr>
          <p:nvPr>
            <p:ph type="pic" sz="quarter" idx="14"/>
          </p:nvPr>
        </p:nvPicPr>
        <p:blipFill rotWithShape="1">
          <a:blip r:embed="rId8">
            <a:extLst>
              <a:ext uri="{28A0092B-C50C-407E-A947-70E740481C1C}">
                <a14:useLocalDpi xmlns:a14="http://schemas.microsoft.com/office/drawing/2010/main" val="0"/>
              </a:ext>
            </a:extLst>
          </a:blip>
          <a:srcRect/>
          <a:stretch/>
        </p:blipFill>
        <p:spPr>
          <a:xfrm>
            <a:off x="0" y="4533900"/>
            <a:ext cx="7086598" cy="2324100"/>
          </a:xfrm>
        </p:spPr>
      </p:pic>
      <p:sp>
        <p:nvSpPr>
          <p:cNvPr id="3" name="Footer Placeholder 2">
            <a:extLst>
              <a:ext uri="{FF2B5EF4-FFF2-40B4-BE49-F238E27FC236}">
                <a16:creationId xmlns:a16="http://schemas.microsoft.com/office/drawing/2014/main" id="{E5932065-5BEE-4D45-A3A1-6F0559B48650}"/>
              </a:ext>
            </a:extLst>
          </p:cNvPr>
          <p:cNvSpPr>
            <a:spLocks noGrp="1"/>
          </p:cNvSpPr>
          <p:nvPr>
            <p:ph type="ftr" sz="quarter" idx="11"/>
          </p:nvPr>
        </p:nvSpPr>
        <p:spPr>
          <a:xfrm>
            <a:off x="201168" y="6356350"/>
            <a:ext cx="4837176" cy="365125"/>
          </a:xfrm>
        </p:spPr>
        <p:txBody>
          <a:bodyPr/>
          <a:lstStyle/>
          <a:p>
            <a:pPr lvl="0"/>
            <a:r>
              <a:rPr lang="en-US" noProof="0" dirty="0"/>
              <a:t>Person Centered Theory</a:t>
            </a:r>
          </a:p>
        </p:txBody>
      </p:sp>
      <p:pic>
        <p:nvPicPr>
          <p:cNvPr id="18" name="Picture Placeholder 17" descr="A picture containing outdoor, person, mountain">
            <a:extLst>
              <a:ext uri="{FF2B5EF4-FFF2-40B4-BE49-F238E27FC236}">
                <a16:creationId xmlns:a16="http://schemas.microsoft.com/office/drawing/2014/main" id="{17AE28DB-6A67-4368-B973-0AF9753460B7}"/>
              </a:ext>
            </a:extLst>
          </p:cNvPr>
          <p:cNvPicPr>
            <a:picLocks noGrp="1" noChangeAspect="1"/>
          </p:cNvPicPr>
          <p:nvPr>
            <p:ph type="pic" sz="quarter" idx="13"/>
          </p:nvPr>
        </p:nvPicPr>
        <p:blipFill rotWithShape="1">
          <a:blip r:embed="rId9">
            <a:extLst>
              <a:ext uri="{28A0092B-C50C-407E-A947-70E740481C1C}">
                <a14:useLocalDpi xmlns:a14="http://schemas.microsoft.com/office/drawing/2010/main" val="0"/>
              </a:ext>
            </a:extLst>
          </a:blip>
          <a:srcRect/>
          <a:stretch/>
        </p:blipFill>
        <p:spPr>
          <a:xfrm>
            <a:off x="7086600" y="0"/>
            <a:ext cx="5105400" cy="4533900"/>
          </a:xfrm>
        </p:spPr>
      </p:pic>
      <p:pic>
        <p:nvPicPr>
          <p:cNvPr id="22" name="Picture Placeholder 21" descr="A picture containing nature, outdoor, snow, mountain">
            <a:extLst>
              <a:ext uri="{FF2B5EF4-FFF2-40B4-BE49-F238E27FC236}">
                <a16:creationId xmlns:a16="http://schemas.microsoft.com/office/drawing/2014/main" id="{8A37E149-B64A-42E8-BB3A-1FD622CE5C95}"/>
              </a:ext>
            </a:extLst>
          </p:cNvPr>
          <p:cNvPicPr>
            <a:picLocks noGrp="1" noChangeAspect="1"/>
          </p:cNvPicPr>
          <p:nvPr>
            <p:ph type="pic" sz="quarter" idx="15"/>
          </p:nvPr>
        </p:nvPicPr>
        <p:blipFill rotWithShape="1">
          <a:blip r:embed="rId10">
            <a:extLst>
              <a:ext uri="{28A0092B-C50C-407E-A947-70E740481C1C}">
                <a14:useLocalDpi xmlns:a14="http://schemas.microsoft.com/office/drawing/2010/main" val="0"/>
              </a:ext>
            </a:extLst>
          </a:blip>
          <a:srcRect/>
          <a:stretch/>
        </p:blipFill>
        <p:spPr>
          <a:xfrm>
            <a:off x="7086598" y="4533900"/>
            <a:ext cx="5105402" cy="2324100"/>
          </a:xfrm>
        </p:spPr>
      </p:pic>
      <p:sp>
        <p:nvSpPr>
          <p:cNvPr id="2" name="Date Placeholder 1">
            <a:extLst>
              <a:ext uri="{FF2B5EF4-FFF2-40B4-BE49-F238E27FC236}">
                <a16:creationId xmlns:a16="http://schemas.microsoft.com/office/drawing/2014/main" id="{B8D2C1D6-521E-4B36-BBF3-F3613BE0A718}"/>
              </a:ext>
            </a:extLst>
          </p:cNvPr>
          <p:cNvSpPr>
            <a:spLocks noGrp="1"/>
          </p:cNvSpPr>
          <p:nvPr>
            <p:ph type="dt" sz="half" idx="10"/>
          </p:nvPr>
        </p:nvSpPr>
        <p:spPr>
          <a:xfrm>
            <a:off x="7013448" y="6355080"/>
            <a:ext cx="4352544" cy="365125"/>
          </a:xfrm>
        </p:spPr>
        <p:txBody>
          <a:bodyPr/>
          <a:lstStyle/>
          <a:p>
            <a:r>
              <a:rPr lang="en-US" dirty="0"/>
              <a:t>2023</a:t>
            </a:r>
          </a:p>
        </p:txBody>
      </p:sp>
      <p:sp>
        <p:nvSpPr>
          <p:cNvPr id="4" name="Slide Number Placeholder 3">
            <a:extLst>
              <a:ext uri="{FF2B5EF4-FFF2-40B4-BE49-F238E27FC236}">
                <a16:creationId xmlns:a16="http://schemas.microsoft.com/office/drawing/2014/main" id="{7CCC3E1D-B7F8-47F6-A352-B757462BBBA7}"/>
              </a:ext>
            </a:extLst>
          </p:cNvPr>
          <p:cNvSpPr>
            <a:spLocks noGrp="1"/>
          </p:cNvSpPr>
          <p:nvPr>
            <p:ph type="sldNum" sz="quarter" idx="12"/>
          </p:nvPr>
        </p:nvSpPr>
        <p:spPr>
          <a:xfrm>
            <a:off x="11365992" y="6356350"/>
            <a:ext cx="630936" cy="365125"/>
          </a:xfrm>
        </p:spPr>
        <p:txBody>
          <a:bodyPr/>
          <a:lstStyle/>
          <a:p>
            <a:pPr lvl="0"/>
            <a:fld id="{2722F022-211C-4882-844C-086FEA6806AA}" type="slidenum">
              <a:rPr lang="en-US" noProof="0" smtClean="0"/>
              <a:pPr lvl="0"/>
              <a:t>4</a:t>
            </a:fld>
            <a:endParaRPr lang="en-US" noProof="0" dirty="0"/>
          </a:p>
        </p:txBody>
      </p:sp>
    </p:spTree>
    <p:extLst>
      <p:ext uri="{BB962C8B-B14F-4D97-AF65-F5344CB8AC3E}">
        <p14:creationId xmlns:p14="http://schemas.microsoft.com/office/powerpoint/2010/main" val="2826028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CBCA8D9B-86A6-46D0-8939-576472F48528}"/>
              </a:ext>
            </a:extLst>
          </p:cNvPr>
          <p:cNvSpPr>
            <a:spLocks noGrp="1"/>
          </p:cNvSpPr>
          <p:nvPr>
            <p:ph type="title"/>
          </p:nvPr>
        </p:nvSpPr>
        <p:spPr>
          <a:xfrm>
            <a:off x="1002983" y="194783"/>
            <a:ext cx="9421177" cy="769493"/>
          </a:xfrm>
        </p:spPr>
        <p:txBody>
          <a:bodyPr>
            <a:normAutofit fontScale="90000"/>
          </a:bodyPr>
          <a:lstStyle/>
          <a:p>
            <a:r>
              <a:rPr lang="en-US" dirty="0"/>
              <a:t>Roles of Counselor and Client</a:t>
            </a:r>
          </a:p>
        </p:txBody>
      </p:sp>
      <p:graphicFrame>
        <p:nvGraphicFramePr>
          <p:cNvPr id="12" name="Content Placeholder 2">
            <a:extLst>
              <a:ext uri="{FF2B5EF4-FFF2-40B4-BE49-F238E27FC236}">
                <a16:creationId xmlns:a16="http://schemas.microsoft.com/office/drawing/2014/main" id="{B92EBB33-86ED-44CD-B655-52737F569C50}"/>
              </a:ext>
              <a:ext uri="{C183D7F6-B498-43B3-948B-1728B52AA6E4}">
                <adec:decorative xmlns:adec="http://schemas.microsoft.com/office/drawing/2017/decorative" val="1"/>
              </a:ext>
            </a:extLst>
          </p:cNvPr>
          <p:cNvGraphicFramePr>
            <a:graphicFrameLocks noGrp="1"/>
          </p:cNvGraphicFramePr>
          <p:nvPr>
            <p:ph sz="quarter" idx="14"/>
            <p:extLst>
              <p:ext uri="{D42A27DB-BD31-4B8C-83A1-F6EECF244321}">
                <p14:modId xmlns:p14="http://schemas.microsoft.com/office/powerpoint/2010/main" val="763222065"/>
              </p:ext>
            </p:extLst>
          </p:nvPr>
        </p:nvGraphicFramePr>
        <p:xfrm>
          <a:off x="931863" y="1695450"/>
          <a:ext cx="10328275" cy="4314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1BA44D22-2C67-436D-AB47-1C91A69B29EE}"/>
              </a:ext>
            </a:extLst>
          </p:cNvPr>
          <p:cNvSpPr>
            <a:spLocks noGrp="1"/>
          </p:cNvSpPr>
          <p:nvPr>
            <p:ph type="ftr" sz="quarter" idx="11"/>
          </p:nvPr>
        </p:nvSpPr>
        <p:spPr>
          <a:xfrm>
            <a:off x="201168" y="6356350"/>
            <a:ext cx="4837176" cy="365125"/>
          </a:xfrm>
        </p:spPr>
        <p:txBody>
          <a:bodyPr/>
          <a:lstStyle/>
          <a:p>
            <a:r>
              <a:rPr lang="en-US" dirty="0"/>
              <a:t>Person Centered Theory</a:t>
            </a:r>
          </a:p>
        </p:txBody>
      </p:sp>
      <p:sp>
        <p:nvSpPr>
          <p:cNvPr id="3" name="Date Placeholder 2">
            <a:extLst>
              <a:ext uri="{FF2B5EF4-FFF2-40B4-BE49-F238E27FC236}">
                <a16:creationId xmlns:a16="http://schemas.microsoft.com/office/drawing/2014/main" id="{1167B644-3955-44BD-8140-FD5AD6294F09}"/>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5" name="Slide Number Placeholder 4">
            <a:extLst>
              <a:ext uri="{FF2B5EF4-FFF2-40B4-BE49-F238E27FC236}">
                <a16:creationId xmlns:a16="http://schemas.microsoft.com/office/drawing/2014/main" id="{E673DB5F-1A43-441F-953F-DA8BBE7299D4}"/>
              </a:ext>
            </a:extLst>
          </p:cNvPr>
          <p:cNvSpPr>
            <a:spLocks noGrp="1"/>
          </p:cNvSpPr>
          <p:nvPr>
            <p:ph type="sldNum" sz="quarter" idx="12"/>
          </p:nvPr>
        </p:nvSpPr>
        <p:spPr>
          <a:xfrm>
            <a:off x="11365992" y="6356350"/>
            <a:ext cx="630936" cy="365125"/>
          </a:xfrm>
        </p:spPr>
        <p:txBody>
          <a:bodyPr/>
          <a:lstStyle/>
          <a:p>
            <a:pPr lvl="0"/>
            <a:fld id="{06B786C7-B8F9-4072-AAAA-17258464D730}" type="slidenum">
              <a:rPr lang="en-US" noProof="0" smtClean="0"/>
              <a:pPr lvl="0"/>
              <a:t>5</a:t>
            </a:fld>
            <a:endParaRPr lang="en-US" noProof="0" dirty="0"/>
          </a:p>
        </p:txBody>
      </p:sp>
    </p:spTree>
    <p:extLst>
      <p:ext uri="{BB962C8B-B14F-4D97-AF65-F5344CB8AC3E}">
        <p14:creationId xmlns:p14="http://schemas.microsoft.com/office/powerpoint/2010/main" val="2605548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330F6403-11BB-440A-81D1-11DAFA7ABF5D}"/>
              </a:ext>
            </a:extLst>
          </p:cNvPr>
          <p:cNvSpPr>
            <a:spLocks noGrp="1"/>
          </p:cNvSpPr>
          <p:nvPr>
            <p:ph type="title"/>
          </p:nvPr>
        </p:nvSpPr>
        <p:spPr>
          <a:xfrm>
            <a:off x="1000759" y="194783"/>
            <a:ext cx="10022841" cy="760892"/>
          </a:xfrm>
        </p:spPr>
        <p:txBody>
          <a:bodyPr>
            <a:normAutofit fontScale="90000"/>
          </a:bodyPr>
          <a:lstStyle/>
          <a:p>
            <a:r>
              <a:rPr lang="en-US" dirty="0"/>
              <a:t>Strengths and Limitations</a:t>
            </a:r>
          </a:p>
        </p:txBody>
      </p:sp>
      <p:graphicFrame>
        <p:nvGraphicFramePr>
          <p:cNvPr id="20" name="Content Placeholder 3">
            <a:extLst>
              <a:ext uri="{FF2B5EF4-FFF2-40B4-BE49-F238E27FC236}">
                <a16:creationId xmlns:a16="http://schemas.microsoft.com/office/drawing/2014/main" id="{76386ECC-44D1-4D37-AF78-36503EACC84D}"/>
              </a:ext>
              <a:ext uri="{C183D7F6-B498-43B3-948B-1728B52AA6E4}">
                <adec:decorative xmlns:adec="http://schemas.microsoft.com/office/drawing/2017/decorative" val="1"/>
              </a:ext>
            </a:extLst>
          </p:cNvPr>
          <p:cNvGraphicFramePr>
            <a:graphicFrameLocks noGrp="1"/>
          </p:cNvGraphicFramePr>
          <p:nvPr>
            <p:ph sz="quarter" idx="14"/>
            <p:extLst>
              <p:ext uri="{D42A27DB-BD31-4B8C-83A1-F6EECF244321}">
                <p14:modId xmlns:p14="http://schemas.microsoft.com/office/powerpoint/2010/main" val="3940550705"/>
              </p:ext>
            </p:extLst>
          </p:nvPr>
        </p:nvGraphicFramePr>
        <p:xfrm>
          <a:off x="646113" y="1560513"/>
          <a:ext cx="10899775" cy="43418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1C63F48C-BFC1-4227-8BB0-C06C473D6F55}"/>
              </a:ext>
            </a:extLst>
          </p:cNvPr>
          <p:cNvSpPr>
            <a:spLocks noGrp="1"/>
          </p:cNvSpPr>
          <p:nvPr>
            <p:ph type="ftr" sz="quarter" idx="11"/>
          </p:nvPr>
        </p:nvSpPr>
        <p:spPr>
          <a:xfrm>
            <a:off x="201168" y="6356350"/>
            <a:ext cx="4837176" cy="365125"/>
          </a:xfrm>
        </p:spPr>
        <p:txBody>
          <a:bodyPr/>
          <a:lstStyle/>
          <a:p>
            <a:r>
              <a:rPr lang="en-US" dirty="0"/>
              <a:t>Person Centered Theory</a:t>
            </a:r>
          </a:p>
        </p:txBody>
      </p:sp>
      <p:sp>
        <p:nvSpPr>
          <p:cNvPr id="3" name="Date Placeholder 2">
            <a:extLst>
              <a:ext uri="{FF2B5EF4-FFF2-40B4-BE49-F238E27FC236}">
                <a16:creationId xmlns:a16="http://schemas.microsoft.com/office/drawing/2014/main" id="{1E532E67-6C01-41FF-AA5B-AEEE3DFA51CB}"/>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5" name="Slide Number Placeholder 4">
            <a:extLst>
              <a:ext uri="{FF2B5EF4-FFF2-40B4-BE49-F238E27FC236}">
                <a16:creationId xmlns:a16="http://schemas.microsoft.com/office/drawing/2014/main" id="{AA33C4C9-9778-4A59-9001-6EC6F52349CA}"/>
              </a:ext>
            </a:extLst>
          </p:cNvPr>
          <p:cNvSpPr>
            <a:spLocks noGrp="1"/>
          </p:cNvSpPr>
          <p:nvPr>
            <p:ph type="sldNum" sz="quarter" idx="12"/>
          </p:nvPr>
        </p:nvSpPr>
        <p:spPr>
          <a:xfrm>
            <a:off x="11365992" y="6356350"/>
            <a:ext cx="630936" cy="365125"/>
          </a:xfrm>
        </p:spPr>
        <p:txBody>
          <a:bodyPr/>
          <a:lstStyle/>
          <a:p>
            <a:pPr lvl="0"/>
            <a:fld id="{06B786C7-B8F9-4072-AAAA-17258464D730}" type="slidenum">
              <a:rPr lang="en-US" noProof="0" smtClean="0"/>
              <a:pPr lvl="0"/>
              <a:t>6</a:t>
            </a:fld>
            <a:endParaRPr lang="en-US" noProof="0" dirty="0"/>
          </a:p>
        </p:txBody>
      </p:sp>
    </p:spTree>
    <p:extLst>
      <p:ext uri="{BB962C8B-B14F-4D97-AF65-F5344CB8AC3E}">
        <p14:creationId xmlns:p14="http://schemas.microsoft.com/office/powerpoint/2010/main" val="973145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a:extLst>
              <a:ext uri="{FF2B5EF4-FFF2-40B4-BE49-F238E27FC236}">
                <a16:creationId xmlns:a16="http://schemas.microsoft.com/office/drawing/2014/main" id="{2D22322F-E79D-4BEF-8038-DE2C8F5CCA40}"/>
              </a:ext>
            </a:extLst>
          </p:cNvPr>
          <p:cNvSpPr>
            <a:spLocks noGrp="1"/>
          </p:cNvSpPr>
          <p:nvPr>
            <p:ph type="title"/>
          </p:nvPr>
        </p:nvSpPr>
        <p:spPr>
          <a:xfrm>
            <a:off x="1249680" y="190500"/>
            <a:ext cx="10036292" cy="773776"/>
          </a:xfrm>
        </p:spPr>
        <p:txBody>
          <a:bodyPr>
            <a:normAutofit fontScale="90000"/>
          </a:bodyPr>
          <a:lstStyle/>
          <a:p>
            <a:r>
              <a:rPr lang="en-US" dirty="0"/>
              <a:t>Acceptance and Flexibility</a:t>
            </a:r>
          </a:p>
        </p:txBody>
      </p:sp>
      <p:sp>
        <p:nvSpPr>
          <p:cNvPr id="14" name="Text Placeholder 13">
            <a:extLst>
              <a:ext uri="{FF2B5EF4-FFF2-40B4-BE49-F238E27FC236}">
                <a16:creationId xmlns:a16="http://schemas.microsoft.com/office/drawing/2014/main" id="{61A6601B-A3E2-47A2-B731-4FE03C43E2B0}"/>
              </a:ext>
            </a:extLst>
          </p:cNvPr>
          <p:cNvSpPr>
            <a:spLocks noGrp="1"/>
          </p:cNvSpPr>
          <p:nvPr>
            <p:ph type="body" sz="quarter" idx="14"/>
          </p:nvPr>
        </p:nvSpPr>
        <p:spPr>
          <a:xfrm>
            <a:off x="1742661" y="2374900"/>
            <a:ext cx="4756714" cy="597604"/>
          </a:xfrm>
        </p:spPr>
        <p:txBody>
          <a:bodyPr/>
          <a:lstStyle/>
          <a:p>
            <a:r>
              <a:rPr lang="en-US" dirty="0"/>
              <a:t>Acceptance</a:t>
            </a:r>
          </a:p>
        </p:txBody>
      </p:sp>
      <p:graphicFrame>
        <p:nvGraphicFramePr>
          <p:cNvPr id="3" name="Diagram 2">
            <a:extLst>
              <a:ext uri="{FF2B5EF4-FFF2-40B4-BE49-F238E27FC236}">
                <a16:creationId xmlns:a16="http://schemas.microsoft.com/office/drawing/2014/main" id="{91A9032E-0F38-7749-5023-B7EF3BE5BE40}"/>
              </a:ext>
            </a:extLst>
          </p:cNvPr>
          <p:cNvGraphicFramePr/>
          <p:nvPr>
            <p:extLst>
              <p:ext uri="{D42A27DB-BD31-4B8C-83A1-F6EECF244321}">
                <p14:modId xmlns:p14="http://schemas.microsoft.com/office/powerpoint/2010/main" val="2759627125"/>
              </p:ext>
            </p:extLst>
          </p:nvPr>
        </p:nvGraphicFramePr>
        <p:xfrm>
          <a:off x="667910" y="2631882"/>
          <a:ext cx="3665550" cy="27177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 Placeholder 15">
            <a:extLst>
              <a:ext uri="{FF2B5EF4-FFF2-40B4-BE49-F238E27FC236}">
                <a16:creationId xmlns:a16="http://schemas.microsoft.com/office/drawing/2014/main" id="{1ADD5DF7-575E-4C10-815E-CDBBFAB583BF}"/>
              </a:ext>
            </a:extLst>
          </p:cNvPr>
          <p:cNvSpPr>
            <a:spLocks noGrp="1"/>
          </p:cNvSpPr>
          <p:nvPr>
            <p:ph type="body" sz="quarter" idx="16"/>
          </p:nvPr>
        </p:nvSpPr>
        <p:spPr>
          <a:xfrm>
            <a:off x="7314990" y="2333080"/>
            <a:ext cx="4756714" cy="597604"/>
          </a:xfrm>
        </p:spPr>
        <p:txBody>
          <a:bodyPr/>
          <a:lstStyle/>
          <a:p>
            <a:r>
              <a:rPr lang="en-US" dirty="0"/>
              <a:t>Flexibility</a:t>
            </a:r>
          </a:p>
        </p:txBody>
      </p:sp>
      <p:graphicFrame>
        <p:nvGraphicFramePr>
          <p:cNvPr id="2" name="Diagram 1">
            <a:extLst>
              <a:ext uri="{FF2B5EF4-FFF2-40B4-BE49-F238E27FC236}">
                <a16:creationId xmlns:a16="http://schemas.microsoft.com/office/drawing/2014/main" id="{412C56BB-146C-9940-7810-A4560793119C}"/>
              </a:ext>
            </a:extLst>
          </p:cNvPr>
          <p:cNvGraphicFramePr/>
          <p:nvPr/>
        </p:nvGraphicFramePr>
        <p:xfrm>
          <a:off x="6257467" y="2374900"/>
          <a:ext cx="4756714" cy="33655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Footer Placeholder 6">
            <a:extLst>
              <a:ext uri="{FF2B5EF4-FFF2-40B4-BE49-F238E27FC236}">
                <a16:creationId xmlns:a16="http://schemas.microsoft.com/office/drawing/2014/main" id="{C4A3939E-B573-4FB2-AD69-18C1A75F947B}"/>
              </a:ext>
            </a:extLst>
          </p:cNvPr>
          <p:cNvSpPr>
            <a:spLocks noGrp="1"/>
          </p:cNvSpPr>
          <p:nvPr>
            <p:ph type="ftr" sz="quarter" idx="11"/>
          </p:nvPr>
        </p:nvSpPr>
        <p:spPr>
          <a:xfrm>
            <a:off x="201168" y="6356350"/>
            <a:ext cx="4837176" cy="365125"/>
          </a:xfrm>
        </p:spPr>
        <p:txBody>
          <a:bodyPr/>
          <a:lstStyle/>
          <a:p>
            <a:pPr lvl="0"/>
            <a:r>
              <a:rPr lang="en-US" noProof="0" dirty="0"/>
              <a:t>Person Centered Theory</a:t>
            </a:r>
          </a:p>
        </p:txBody>
      </p:sp>
      <p:sp>
        <p:nvSpPr>
          <p:cNvPr id="6" name="Date Placeholder 5">
            <a:extLst>
              <a:ext uri="{FF2B5EF4-FFF2-40B4-BE49-F238E27FC236}">
                <a16:creationId xmlns:a16="http://schemas.microsoft.com/office/drawing/2014/main" id="{6EF65B39-4112-473E-B203-73AC0F564D47}"/>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8" name="Slide Number Placeholder 7">
            <a:extLst>
              <a:ext uri="{FF2B5EF4-FFF2-40B4-BE49-F238E27FC236}">
                <a16:creationId xmlns:a16="http://schemas.microsoft.com/office/drawing/2014/main" id="{99800B7A-B486-4409-9EDD-0A7B9628EDE8}"/>
              </a:ext>
            </a:extLst>
          </p:cNvPr>
          <p:cNvSpPr>
            <a:spLocks noGrp="1"/>
          </p:cNvSpPr>
          <p:nvPr>
            <p:ph type="sldNum" sz="quarter" idx="12"/>
          </p:nvPr>
        </p:nvSpPr>
        <p:spPr>
          <a:xfrm>
            <a:off x="11365992" y="6356350"/>
            <a:ext cx="630936" cy="365125"/>
          </a:xfrm>
        </p:spPr>
        <p:txBody>
          <a:bodyPr/>
          <a:lstStyle/>
          <a:p>
            <a:pPr lvl="0"/>
            <a:fld id="{06B786C7-B8F9-4072-AAAA-17258464D730}" type="slidenum">
              <a:rPr lang="en-US" noProof="0" smtClean="0"/>
              <a:pPr lvl="0"/>
              <a:t>7</a:t>
            </a:fld>
            <a:endParaRPr lang="en-US" noProof="0" dirty="0"/>
          </a:p>
        </p:txBody>
      </p:sp>
    </p:spTree>
    <p:extLst>
      <p:ext uri="{BB962C8B-B14F-4D97-AF65-F5344CB8AC3E}">
        <p14:creationId xmlns:p14="http://schemas.microsoft.com/office/powerpoint/2010/main" val="2805428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A92E93D-8BFB-4A21-A47E-78B6DCA21146}"/>
              </a:ext>
            </a:extLst>
          </p:cNvPr>
          <p:cNvSpPr>
            <a:spLocks noGrp="1"/>
          </p:cNvSpPr>
          <p:nvPr>
            <p:ph type="title"/>
          </p:nvPr>
        </p:nvSpPr>
        <p:spPr>
          <a:xfrm>
            <a:off x="647698" y="484494"/>
            <a:ext cx="5800867" cy="1569493"/>
          </a:xfrm>
        </p:spPr>
        <p:txBody>
          <a:bodyPr/>
          <a:lstStyle/>
          <a:p>
            <a:pPr algn="ctr"/>
            <a:r>
              <a:rPr lang="en-US" dirty="0"/>
              <a:t>Growth</a:t>
            </a:r>
          </a:p>
        </p:txBody>
      </p:sp>
      <p:sp>
        <p:nvSpPr>
          <p:cNvPr id="10" name="Content Placeholder 9">
            <a:extLst>
              <a:ext uri="{FF2B5EF4-FFF2-40B4-BE49-F238E27FC236}">
                <a16:creationId xmlns:a16="http://schemas.microsoft.com/office/drawing/2014/main" id="{C69C1BDB-253B-4642-94A7-F84048E562F7}"/>
              </a:ext>
            </a:extLst>
          </p:cNvPr>
          <p:cNvSpPr>
            <a:spLocks noGrp="1"/>
          </p:cNvSpPr>
          <p:nvPr>
            <p:ph idx="1"/>
          </p:nvPr>
        </p:nvSpPr>
        <p:spPr>
          <a:xfrm>
            <a:off x="647702" y="2156346"/>
            <a:ext cx="5800866" cy="3963937"/>
          </a:xfrm>
        </p:spPr>
        <p:txBody>
          <a:bodyPr/>
          <a:lstStyle/>
          <a:p>
            <a:pPr algn="ctr">
              <a:buFont typeface="Arial" panose="020B0604020202020204" pitchFamily="34" charset="0"/>
              <a:buChar char="•"/>
            </a:pPr>
            <a:r>
              <a:rPr lang="en-US" sz="2000" b="1" i="0" dirty="0">
                <a:solidFill>
                  <a:srgbClr val="464646"/>
                </a:solidFill>
                <a:effectLst/>
                <a:latin typeface="Open Sans" panose="020B0606030504020204" pitchFamily="34" charset="0"/>
              </a:rPr>
              <a:t>What are my personal and professional values?</a:t>
            </a:r>
          </a:p>
          <a:p>
            <a:pPr algn="ctr">
              <a:buFont typeface="Arial" panose="020B0604020202020204" pitchFamily="34" charset="0"/>
              <a:buChar char="•"/>
            </a:pPr>
            <a:r>
              <a:rPr lang="en-US" sz="2000" b="1" i="0" dirty="0">
                <a:solidFill>
                  <a:srgbClr val="464646"/>
                </a:solidFill>
                <a:effectLst/>
                <a:latin typeface="Open Sans" panose="020B0606030504020204" pitchFamily="34" charset="0"/>
              </a:rPr>
              <a:t>What are the unique skills and qualifications I bring to the profession?</a:t>
            </a:r>
          </a:p>
          <a:p>
            <a:pPr algn="ctr">
              <a:buFont typeface="Arial" panose="020B0604020202020204" pitchFamily="34" charset="0"/>
              <a:buChar char="•"/>
            </a:pPr>
            <a:r>
              <a:rPr lang="en-US" sz="2000" b="1" i="0" dirty="0">
                <a:solidFill>
                  <a:srgbClr val="464646"/>
                </a:solidFill>
                <a:effectLst/>
                <a:latin typeface="Open Sans" panose="020B0606030504020204" pitchFamily="34" charset="0"/>
              </a:rPr>
              <a:t>How and in what areas do I want to grow as a counselor?</a:t>
            </a:r>
          </a:p>
          <a:p>
            <a:pPr algn="ctr"/>
            <a:r>
              <a:rPr lang="en-US" sz="2000" b="1" i="0" dirty="0">
                <a:solidFill>
                  <a:srgbClr val="464646"/>
                </a:solidFill>
                <a:effectLst/>
                <a:latin typeface="Open Sans" panose="020B0606030504020204" pitchFamily="34" charset="0"/>
              </a:rPr>
              <a:t>(</a:t>
            </a:r>
            <a:r>
              <a:rPr lang="en-US" sz="2000" b="1" i="0" dirty="0" err="1">
                <a:solidFill>
                  <a:srgbClr val="464646"/>
                </a:solidFill>
                <a:effectLst/>
                <a:latin typeface="Open Sans" panose="020B0606030504020204" pitchFamily="34" charset="0"/>
              </a:rPr>
              <a:t>Lalenta</a:t>
            </a:r>
            <a:r>
              <a:rPr lang="en-US" sz="2000" b="1" i="0" dirty="0">
                <a:solidFill>
                  <a:srgbClr val="464646"/>
                </a:solidFill>
                <a:effectLst/>
                <a:latin typeface="Open Sans" panose="020B0606030504020204" pitchFamily="34" charset="0"/>
              </a:rPr>
              <a:t>, 2020)</a:t>
            </a:r>
          </a:p>
          <a:p>
            <a:endParaRPr lang="en-US" dirty="0"/>
          </a:p>
        </p:txBody>
      </p:sp>
      <p:sp>
        <p:nvSpPr>
          <p:cNvPr id="16" name="Footer Placeholder 15">
            <a:extLst>
              <a:ext uri="{FF2B5EF4-FFF2-40B4-BE49-F238E27FC236}">
                <a16:creationId xmlns:a16="http://schemas.microsoft.com/office/drawing/2014/main" id="{C394FA6A-80EA-46C1-8A4C-B4D8E90A7BCE}"/>
              </a:ext>
            </a:extLst>
          </p:cNvPr>
          <p:cNvSpPr>
            <a:spLocks noGrp="1"/>
          </p:cNvSpPr>
          <p:nvPr>
            <p:ph type="ftr" sz="quarter" idx="11"/>
          </p:nvPr>
        </p:nvSpPr>
        <p:spPr>
          <a:xfrm>
            <a:off x="199277" y="6356350"/>
            <a:ext cx="3877423" cy="365125"/>
          </a:xfrm>
        </p:spPr>
        <p:txBody>
          <a:bodyPr/>
          <a:lstStyle/>
          <a:p>
            <a:pPr lvl="0"/>
            <a:r>
              <a:rPr lang="en-US" noProof="0" dirty="0"/>
              <a:t>Person Centered Theory</a:t>
            </a:r>
          </a:p>
        </p:txBody>
      </p:sp>
      <p:pic>
        <p:nvPicPr>
          <p:cNvPr id="23" name="Picture Placeholder 22" descr="A picture containing mountain, outdoor, sky, rock, tent">
            <a:extLst>
              <a:ext uri="{FF2B5EF4-FFF2-40B4-BE49-F238E27FC236}">
                <a16:creationId xmlns:a16="http://schemas.microsoft.com/office/drawing/2014/main" id="{37330047-BDCE-48AE-A7A5-A6A79A7D2923}"/>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00838" y="665163"/>
            <a:ext cx="2214562" cy="2513012"/>
          </a:xfrm>
        </p:spPr>
      </p:pic>
      <p:pic>
        <p:nvPicPr>
          <p:cNvPr id="53" name="Picture Placeholder 52" descr="A picture containing mountain, sky, snow, outdoor">
            <a:extLst>
              <a:ext uri="{FF2B5EF4-FFF2-40B4-BE49-F238E27FC236}">
                <a16:creationId xmlns:a16="http://schemas.microsoft.com/office/drawing/2014/main" id="{9AFE6654-29BC-4F7D-9F69-C78DCCF2A7AC}"/>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9329737" y="665579"/>
            <a:ext cx="2214562" cy="2513012"/>
          </a:xfrm>
        </p:spPr>
      </p:pic>
      <p:pic>
        <p:nvPicPr>
          <p:cNvPr id="19" name="Picture Placeholder 18" descr="A picture containing outdoor, mountain, sky, nature">
            <a:extLst>
              <a:ext uri="{FF2B5EF4-FFF2-40B4-BE49-F238E27FC236}">
                <a16:creationId xmlns:a16="http://schemas.microsoft.com/office/drawing/2014/main" id="{AA7C515C-968D-4E0E-AE9F-2B4791B73F84}"/>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6700854" y="3607271"/>
            <a:ext cx="2214562" cy="2513012"/>
          </a:xfrm>
        </p:spPr>
      </p:pic>
      <p:pic>
        <p:nvPicPr>
          <p:cNvPr id="25" name="Picture Placeholder 24" descr="A picture containing nature, outdoor, mountain, night sky">
            <a:extLst>
              <a:ext uri="{FF2B5EF4-FFF2-40B4-BE49-F238E27FC236}">
                <a16:creationId xmlns:a16="http://schemas.microsoft.com/office/drawing/2014/main" id="{74AF03B6-7ED2-47DC-A5B8-3F7DB422CEA5}"/>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9324845" y="3607271"/>
            <a:ext cx="2214562" cy="2513012"/>
          </a:xfrm>
        </p:spPr>
      </p:pic>
      <p:sp>
        <p:nvSpPr>
          <p:cNvPr id="15" name="Date Placeholder 14">
            <a:extLst>
              <a:ext uri="{FF2B5EF4-FFF2-40B4-BE49-F238E27FC236}">
                <a16:creationId xmlns:a16="http://schemas.microsoft.com/office/drawing/2014/main" id="{1AEB8108-A042-4614-9BE5-EA75E8653D79}"/>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17" name="Slide Number Placeholder 16">
            <a:extLst>
              <a:ext uri="{FF2B5EF4-FFF2-40B4-BE49-F238E27FC236}">
                <a16:creationId xmlns:a16="http://schemas.microsoft.com/office/drawing/2014/main" id="{3F88522D-FC32-4BD0-B916-ED439025B734}"/>
              </a:ext>
            </a:extLst>
          </p:cNvPr>
          <p:cNvSpPr>
            <a:spLocks noGrp="1"/>
          </p:cNvSpPr>
          <p:nvPr>
            <p:ph type="sldNum" sz="quarter" idx="12"/>
          </p:nvPr>
        </p:nvSpPr>
        <p:spPr>
          <a:xfrm>
            <a:off x="11365992" y="6356350"/>
            <a:ext cx="630936" cy="365125"/>
          </a:xfrm>
        </p:spPr>
        <p:txBody>
          <a:bodyPr/>
          <a:lstStyle/>
          <a:p>
            <a:pPr lvl="0"/>
            <a:fld id="{D39F39FF-F5CB-4ACA-9B46-4CCF89ECA75F}" type="slidenum">
              <a:rPr lang="en-US" noProof="0" smtClean="0"/>
              <a:pPr lvl="0"/>
              <a:t>8</a:t>
            </a:fld>
            <a:endParaRPr lang="en-US" noProof="0" dirty="0"/>
          </a:p>
        </p:txBody>
      </p:sp>
    </p:spTree>
    <p:extLst>
      <p:ext uri="{BB962C8B-B14F-4D97-AF65-F5344CB8AC3E}">
        <p14:creationId xmlns:p14="http://schemas.microsoft.com/office/powerpoint/2010/main" val="403980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icture containing sky, outdoor, mountain, tent">
            <a:extLst>
              <a:ext uri="{FF2B5EF4-FFF2-40B4-BE49-F238E27FC236}">
                <a16:creationId xmlns:a16="http://schemas.microsoft.com/office/drawing/2014/main" id="{284A1AA7-2E90-4B15-88DA-97825B64484E}"/>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2" y="0"/>
            <a:ext cx="12192000" cy="6858000"/>
          </a:xfrm>
        </p:spPr>
      </p:pic>
      <p:sp>
        <p:nvSpPr>
          <p:cNvPr id="3" name="Title 2">
            <a:extLst>
              <a:ext uri="{FF2B5EF4-FFF2-40B4-BE49-F238E27FC236}">
                <a16:creationId xmlns:a16="http://schemas.microsoft.com/office/drawing/2014/main" id="{8AC7AC30-1251-40E1-9808-1FB902C4C199}"/>
              </a:ext>
            </a:extLst>
          </p:cNvPr>
          <p:cNvSpPr>
            <a:spLocks noGrp="1"/>
          </p:cNvSpPr>
          <p:nvPr>
            <p:ph type="ctrTitle"/>
          </p:nvPr>
        </p:nvSpPr>
        <p:spPr>
          <a:xfrm>
            <a:off x="1177636" y="-2"/>
            <a:ext cx="11014364" cy="4100947"/>
          </a:xfrm>
        </p:spPr>
        <p:txBody>
          <a:bodyPr>
            <a:normAutofit/>
          </a:bodyPr>
          <a:lstStyle/>
          <a:p>
            <a:r>
              <a:rPr lang="en-US" dirty="0"/>
              <a:t>The way to get</a:t>
            </a:r>
            <a:br>
              <a:rPr lang="en-US" dirty="0"/>
            </a:br>
            <a:r>
              <a:rPr lang="en-US" dirty="0"/>
              <a:t>started is to quit  talking and begin doing.</a:t>
            </a:r>
          </a:p>
        </p:txBody>
      </p:sp>
      <p:sp>
        <p:nvSpPr>
          <p:cNvPr id="4" name="Subtitle 3">
            <a:extLst>
              <a:ext uri="{FF2B5EF4-FFF2-40B4-BE49-F238E27FC236}">
                <a16:creationId xmlns:a16="http://schemas.microsoft.com/office/drawing/2014/main" id="{4154B60C-7CE6-4829-87C0-7B4B3E16851E}"/>
              </a:ext>
            </a:extLst>
          </p:cNvPr>
          <p:cNvSpPr>
            <a:spLocks noGrp="1"/>
          </p:cNvSpPr>
          <p:nvPr>
            <p:ph type="subTitle" idx="1"/>
          </p:nvPr>
        </p:nvSpPr>
        <p:spPr>
          <a:xfrm>
            <a:off x="3241963" y="4089656"/>
            <a:ext cx="8950035" cy="2796566"/>
          </a:xfrm>
        </p:spPr>
        <p:txBody>
          <a:bodyPr>
            <a:normAutofit/>
          </a:bodyPr>
          <a:lstStyle/>
          <a:p>
            <a:r>
              <a:rPr lang="en-US" dirty="0"/>
              <a:t>Walt Disney</a:t>
            </a:r>
          </a:p>
        </p:txBody>
      </p:sp>
      <p:sp>
        <p:nvSpPr>
          <p:cNvPr id="27" name="Footer Placeholder 26">
            <a:extLst>
              <a:ext uri="{FF2B5EF4-FFF2-40B4-BE49-F238E27FC236}">
                <a16:creationId xmlns:a16="http://schemas.microsoft.com/office/drawing/2014/main" id="{292399BD-BD2E-4306-802E-64A79BA9774A}"/>
              </a:ext>
            </a:extLst>
          </p:cNvPr>
          <p:cNvSpPr>
            <a:spLocks noGrp="1"/>
          </p:cNvSpPr>
          <p:nvPr>
            <p:ph type="ftr" sz="quarter" idx="11"/>
          </p:nvPr>
        </p:nvSpPr>
        <p:spPr>
          <a:xfrm>
            <a:off x="201168" y="6356350"/>
            <a:ext cx="4837176" cy="365125"/>
          </a:xfrm>
        </p:spPr>
        <p:txBody>
          <a:bodyPr/>
          <a:lstStyle/>
          <a:p>
            <a:pPr lvl="0"/>
            <a:r>
              <a:rPr lang="en-US" noProof="0" dirty="0"/>
              <a:t>Person Centered Theory</a:t>
            </a:r>
          </a:p>
        </p:txBody>
      </p:sp>
      <p:sp>
        <p:nvSpPr>
          <p:cNvPr id="26" name="Date Placeholder 25">
            <a:extLst>
              <a:ext uri="{FF2B5EF4-FFF2-40B4-BE49-F238E27FC236}">
                <a16:creationId xmlns:a16="http://schemas.microsoft.com/office/drawing/2014/main" id="{A98E8EB0-8988-42CF-80D1-7A2AB7D1F8AF}"/>
              </a:ext>
            </a:extLst>
          </p:cNvPr>
          <p:cNvSpPr>
            <a:spLocks noGrp="1"/>
          </p:cNvSpPr>
          <p:nvPr>
            <p:ph type="dt" sz="half" idx="10"/>
          </p:nvPr>
        </p:nvSpPr>
        <p:spPr>
          <a:xfrm>
            <a:off x="7013448" y="6355080"/>
            <a:ext cx="4352544" cy="365125"/>
          </a:xfrm>
        </p:spPr>
        <p:txBody>
          <a:bodyPr/>
          <a:lstStyle/>
          <a:p>
            <a:pPr lvl="0"/>
            <a:r>
              <a:rPr lang="en-US" noProof="0" dirty="0"/>
              <a:t>2023</a:t>
            </a:r>
          </a:p>
        </p:txBody>
      </p:sp>
      <p:sp>
        <p:nvSpPr>
          <p:cNvPr id="28" name="Slide Number Placeholder 27">
            <a:extLst>
              <a:ext uri="{FF2B5EF4-FFF2-40B4-BE49-F238E27FC236}">
                <a16:creationId xmlns:a16="http://schemas.microsoft.com/office/drawing/2014/main" id="{F3FAC0BD-E5E7-4E36-B85D-0C1D0408A115}"/>
              </a:ext>
            </a:extLst>
          </p:cNvPr>
          <p:cNvSpPr>
            <a:spLocks noGrp="1"/>
          </p:cNvSpPr>
          <p:nvPr>
            <p:ph type="sldNum" sz="quarter" idx="12"/>
          </p:nvPr>
        </p:nvSpPr>
        <p:spPr>
          <a:xfrm>
            <a:off x="11365992" y="6356350"/>
            <a:ext cx="630936" cy="365125"/>
          </a:xfrm>
        </p:spPr>
        <p:txBody>
          <a:bodyPr/>
          <a:lstStyle/>
          <a:p>
            <a:pPr lvl="0"/>
            <a:fld id="{CD6D940D-6D44-4DF9-9322-B4B11F7EDCD0}" type="slidenum">
              <a:rPr lang="en-US" noProof="0" smtClean="0"/>
              <a:pPr lvl="0"/>
              <a:t>9</a:t>
            </a:fld>
            <a:endParaRPr lang="en-US" noProof="0" dirty="0"/>
          </a:p>
        </p:txBody>
      </p:sp>
    </p:spTree>
    <p:extLst>
      <p:ext uri="{BB962C8B-B14F-4D97-AF65-F5344CB8AC3E}">
        <p14:creationId xmlns:p14="http://schemas.microsoft.com/office/powerpoint/2010/main" val="3386475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CFEE8-C01B-8234-C64D-D083EC737EF8}"/>
              </a:ext>
            </a:extLst>
          </p:cNvPr>
          <p:cNvSpPr>
            <a:spLocks noGrp="1"/>
          </p:cNvSpPr>
          <p:nvPr>
            <p:ph type="ctrTitle"/>
          </p:nvPr>
        </p:nvSpPr>
        <p:spPr>
          <a:xfrm>
            <a:off x="670745" y="223474"/>
            <a:ext cx="6815446" cy="3887390"/>
          </a:xfrm>
        </p:spPr>
        <p:txBody>
          <a:bodyPr/>
          <a:lstStyle/>
          <a:p>
            <a:r>
              <a:rPr lang="en-US" dirty="0"/>
              <a:t>References</a:t>
            </a:r>
          </a:p>
        </p:txBody>
      </p:sp>
      <p:sp>
        <p:nvSpPr>
          <p:cNvPr id="9" name="Subtitle 8">
            <a:extLst>
              <a:ext uri="{FF2B5EF4-FFF2-40B4-BE49-F238E27FC236}">
                <a16:creationId xmlns:a16="http://schemas.microsoft.com/office/drawing/2014/main" id="{7F6707B4-985E-FD90-CCD8-55B85F8C38F3}"/>
              </a:ext>
            </a:extLst>
          </p:cNvPr>
          <p:cNvSpPr>
            <a:spLocks noGrp="1"/>
          </p:cNvSpPr>
          <p:nvPr>
            <p:ph type="subTitle" idx="1"/>
          </p:nvPr>
        </p:nvSpPr>
        <p:spPr>
          <a:xfrm>
            <a:off x="250024" y="2711396"/>
            <a:ext cx="6943478" cy="4416950"/>
          </a:xfrm>
        </p:spPr>
        <p:txBody>
          <a:bodyPr>
            <a:normAutofit lnSpcReduction="10000"/>
          </a:bodyPr>
          <a:lstStyle/>
          <a:p>
            <a:endParaRPr lang="en-US" sz="800" dirty="0">
              <a:effectLst/>
            </a:endParaRPr>
          </a:p>
          <a:p>
            <a:pPr indent="-457200"/>
            <a:r>
              <a:rPr lang="en-US" sz="1050" dirty="0" err="1">
                <a:effectLst/>
              </a:rPr>
              <a:t>Lalenta</a:t>
            </a:r>
            <a:r>
              <a:rPr lang="en-US" sz="1050" dirty="0">
                <a:effectLst/>
              </a:rPr>
              <a:t>, F. (2020). Moving the counseling profession forward: Strategies for supporting the personal and professional development of counselors-in-training. Retrieved March 8, 2023, from https://www.naceweb.org/career-development/organizational-structure/moving-the-counseling-profession-forward/ </a:t>
            </a:r>
            <a:endParaRPr lang="en-US" sz="1050" dirty="0"/>
          </a:p>
          <a:p>
            <a:pPr indent="-457200"/>
            <a:r>
              <a:rPr lang="en-US" sz="1050" dirty="0">
                <a:effectLst/>
              </a:rPr>
              <a:t>Lees, E. (2018). </a:t>
            </a:r>
            <a:r>
              <a:rPr lang="en-US" sz="1050" i="1" dirty="0">
                <a:effectLst/>
              </a:rPr>
              <a:t>Person-</a:t>
            </a:r>
            <a:r>
              <a:rPr lang="en-US" sz="1050" i="1" dirty="0" err="1">
                <a:effectLst/>
              </a:rPr>
              <a:t>centred</a:t>
            </a:r>
            <a:r>
              <a:rPr lang="en-US" sz="1050" i="1" dirty="0">
                <a:effectLst/>
              </a:rPr>
              <a:t> therapy</a:t>
            </a:r>
            <a:r>
              <a:rPr lang="en-US" sz="1050" dirty="0">
                <a:effectLst/>
              </a:rPr>
              <a:t>. Counselling Directory. Retrieved from https://www.counselling-directory.org.uk/person-centred-therapy.html </a:t>
            </a:r>
          </a:p>
          <a:p>
            <a:pPr indent="-457200"/>
            <a:endParaRPr lang="en-US" sz="1050" dirty="0">
              <a:effectLst/>
            </a:endParaRPr>
          </a:p>
          <a:p>
            <a:pPr indent="-457200"/>
            <a:r>
              <a:rPr lang="en-US" sz="1050" dirty="0">
                <a:effectLst/>
              </a:rPr>
              <a:t>Mcleod, S. (2023, February 23). </a:t>
            </a:r>
            <a:r>
              <a:rPr lang="en-US" sz="1050" i="1" dirty="0">
                <a:effectLst/>
              </a:rPr>
              <a:t>Person-</a:t>
            </a:r>
            <a:r>
              <a:rPr lang="en-US" sz="1050" i="1" dirty="0" err="1">
                <a:effectLst/>
              </a:rPr>
              <a:t>centred</a:t>
            </a:r>
            <a:r>
              <a:rPr lang="en-US" sz="1050" i="1" dirty="0">
                <a:effectLst/>
              </a:rPr>
              <a:t> therapy and core conditions</a:t>
            </a:r>
            <a:r>
              <a:rPr lang="en-US" sz="1050" dirty="0">
                <a:effectLst/>
              </a:rPr>
              <a:t>. Study Guides for Psychology 	Students - Simply Psychology. Retrieved March 8, 2023, from https://simplypsychology.org/client-centred-therapy.html </a:t>
            </a:r>
          </a:p>
          <a:p>
            <a:pPr indent="-457200"/>
            <a:r>
              <a:rPr lang="en-US" sz="1050" i="0" dirty="0">
                <a:effectLst/>
                <a:latin typeface="Open Sans" panose="020B0606030504020204" pitchFamily="34" charset="0"/>
              </a:rPr>
              <a:t>Murdock, N. L. (2017). </a:t>
            </a:r>
            <a:r>
              <a:rPr lang="en-US" sz="1050" i="1" dirty="0">
                <a:effectLst/>
                <a:latin typeface="Open Sans" panose="020B0606030504020204" pitchFamily="34" charset="0"/>
              </a:rPr>
              <a:t>Theories of counseling and psychotherapy: A case approach </a:t>
            </a:r>
            <a:r>
              <a:rPr lang="en-US" sz="1050" i="0" dirty="0">
                <a:effectLst/>
                <a:latin typeface="Open Sans" panose="020B0606030504020204" pitchFamily="34" charset="0"/>
              </a:rPr>
              <a:t>(4</a:t>
            </a:r>
            <a:r>
              <a:rPr lang="en-US" sz="1050" i="0" baseline="30000" dirty="0">
                <a:effectLst/>
                <a:latin typeface="Open Sans" panose="020B0606030504020204" pitchFamily="34" charset="0"/>
              </a:rPr>
              <a:t>th</a:t>
            </a:r>
            <a:r>
              <a:rPr lang="en-US" sz="1050" i="0" dirty="0">
                <a:effectLst/>
                <a:latin typeface="Open Sans" panose="020B0606030504020204" pitchFamily="34" charset="0"/>
              </a:rPr>
              <a:t> ed.). Pearson Education.</a:t>
            </a:r>
          </a:p>
          <a:p>
            <a:pPr indent="-457200"/>
            <a:endParaRPr lang="en-US" sz="1050" dirty="0">
              <a:effectLst/>
            </a:endParaRPr>
          </a:p>
          <a:p>
            <a:pPr indent="-457200"/>
            <a:r>
              <a:rPr lang="en-US" sz="1050" dirty="0"/>
              <a:t>T</a:t>
            </a:r>
            <a:r>
              <a:rPr lang="en-US" sz="1050" dirty="0">
                <a:effectLst/>
              </a:rPr>
              <a:t>eam, G. T. E. (2018). </a:t>
            </a:r>
            <a:r>
              <a:rPr lang="en-US" sz="1050" i="1" dirty="0">
                <a:effectLst/>
              </a:rPr>
              <a:t>Person-centered therapy (Rogerian therapy)</a:t>
            </a:r>
            <a:r>
              <a:rPr lang="en-US" sz="1050" dirty="0">
                <a:effectLst/>
              </a:rPr>
              <a:t>. Person–Centered Therapy 	(Rogerian Therapy). Retrieved March 8, 2023, from https://www.goodtherapy.org/learn-about-therapy/types/person-centered </a:t>
            </a:r>
          </a:p>
          <a:p>
            <a:pPr indent="-457200"/>
            <a:r>
              <a:rPr lang="en-US" sz="1050" i="1" dirty="0">
                <a:effectLst/>
              </a:rPr>
              <a:t>6 critical skills every counselor should cultivate</a:t>
            </a:r>
            <a:r>
              <a:rPr lang="en-US" sz="1050" dirty="0">
                <a:effectLst/>
              </a:rPr>
              <a:t>. 6 Critical Skills Every Counselor Should Cultivate | Lesley University. (2020). Retrieved March 8, 2023, from https://lesley.edu/article/6-critical-skills-every-counselor-should-cultivate </a:t>
            </a:r>
          </a:p>
          <a:p>
            <a:pPr indent="-457200"/>
            <a:endParaRPr lang="en-US" sz="1200" dirty="0">
              <a:effectLst/>
            </a:endParaRPr>
          </a:p>
          <a:p>
            <a:endParaRPr lang="en-US" sz="1800" dirty="0">
              <a:effectLst/>
            </a:endParaRPr>
          </a:p>
          <a:p>
            <a:endParaRPr lang="en-US" dirty="0"/>
          </a:p>
        </p:txBody>
      </p:sp>
      <p:sp>
        <p:nvSpPr>
          <p:cNvPr id="5" name="Footer Placeholder 4">
            <a:extLst>
              <a:ext uri="{FF2B5EF4-FFF2-40B4-BE49-F238E27FC236}">
                <a16:creationId xmlns:a16="http://schemas.microsoft.com/office/drawing/2014/main" id="{0546BE89-92E8-E33C-97EF-B5CEC1DFBF26}"/>
              </a:ext>
            </a:extLst>
          </p:cNvPr>
          <p:cNvSpPr>
            <a:spLocks noGrp="1"/>
          </p:cNvSpPr>
          <p:nvPr>
            <p:ph type="ftr" sz="quarter" idx="4294967295"/>
          </p:nvPr>
        </p:nvSpPr>
        <p:spPr>
          <a:xfrm>
            <a:off x="0" y="6356350"/>
            <a:ext cx="4837113" cy="365125"/>
          </a:xfrm>
        </p:spPr>
        <p:txBody>
          <a:bodyPr/>
          <a:lstStyle/>
          <a:p>
            <a:r>
              <a:rPr lang="en-US" dirty="0"/>
              <a:t>Person Centered Theory</a:t>
            </a:r>
          </a:p>
        </p:txBody>
      </p:sp>
      <p:sp>
        <p:nvSpPr>
          <p:cNvPr id="7" name="Date Placeholder 6">
            <a:extLst>
              <a:ext uri="{FF2B5EF4-FFF2-40B4-BE49-F238E27FC236}">
                <a16:creationId xmlns:a16="http://schemas.microsoft.com/office/drawing/2014/main" id="{7488F3F3-6E5F-0B11-AF3B-D6319CA2F26C}"/>
              </a:ext>
            </a:extLst>
          </p:cNvPr>
          <p:cNvSpPr>
            <a:spLocks noGrp="1"/>
          </p:cNvSpPr>
          <p:nvPr>
            <p:ph type="dt" sz="half" idx="4294967295"/>
          </p:nvPr>
        </p:nvSpPr>
        <p:spPr>
          <a:xfrm>
            <a:off x="7193502" y="6356349"/>
            <a:ext cx="4352925" cy="365125"/>
          </a:xfrm>
        </p:spPr>
        <p:txBody>
          <a:bodyPr/>
          <a:lstStyle/>
          <a:p>
            <a:r>
              <a:rPr lang="en-US" dirty="0"/>
              <a:t>2023</a:t>
            </a:r>
          </a:p>
        </p:txBody>
      </p:sp>
      <p:sp>
        <p:nvSpPr>
          <p:cNvPr id="8" name="Slide Number Placeholder 7">
            <a:extLst>
              <a:ext uri="{FF2B5EF4-FFF2-40B4-BE49-F238E27FC236}">
                <a16:creationId xmlns:a16="http://schemas.microsoft.com/office/drawing/2014/main" id="{61F2B0F9-504C-9A71-B5EE-67114238A9E3}"/>
              </a:ext>
            </a:extLst>
          </p:cNvPr>
          <p:cNvSpPr>
            <a:spLocks noGrp="1"/>
          </p:cNvSpPr>
          <p:nvPr>
            <p:ph type="sldNum" sz="quarter" idx="4294967295"/>
          </p:nvPr>
        </p:nvSpPr>
        <p:spPr>
          <a:xfrm>
            <a:off x="11561763" y="6356350"/>
            <a:ext cx="630237" cy="365125"/>
          </a:xfrm>
        </p:spPr>
        <p:txBody>
          <a:bodyPr/>
          <a:lstStyle/>
          <a:p>
            <a:r>
              <a:rPr lang="en-US" dirty="0"/>
              <a:t>10</a:t>
            </a:r>
          </a:p>
        </p:txBody>
      </p:sp>
    </p:spTree>
    <p:extLst>
      <p:ext uri="{BB962C8B-B14F-4D97-AF65-F5344CB8AC3E}">
        <p14:creationId xmlns:p14="http://schemas.microsoft.com/office/powerpoint/2010/main" val="667851700"/>
      </p:ext>
    </p:extLst>
  </p:cSld>
  <p:clrMapOvr>
    <a:masterClrMapping/>
  </p:clrMapOvr>
</p:sld>
</file>

<file path=ppt/theme/theme1.xml><?xml version="1.0" encoding="utf-8"?>
<a:theme xmlns:a="http://schemas.openxmlformats.org/drawingml/2006/main" name="ColorBlockVTI">
  <a:themeElements>
    <a:clrScheme name="ColorBlock Color Scheme">
      <a:dk1>
        <a:sysClr val="windowText" lastClr="000000"/>
      </a:dk1>
      <a:lt1>
        <a:sysClr val="window" lastClr="FFFFFF"/>
      </a:lt1>
      <a:dk2>
        <a:srgbClr val="002044"/>
      </a:dk2>
      <a:lt2>
        <a:srgbClr val="F5F0F3"/>
      </a:lt2>
      <a:accent1>
        <a:srgbClr val="4A41C5"/>
      </a:accent1>
      <a:accent2>
        <a:srgbClr val="37997B"/>
      </a:accent2>
      <a:accent3>
        <a:srgbClr val="17B4DF"/>
      </a:accent3>
      <a:accent4>
        <a:srgbClr val="E69500"/>
      </a:accent4>
      <a:accent5>
        <a:srgbClr val="276D77"/>
      </a:accent5>
      <a:accent6>
        <a:srgbClr val="386ECE"/>
      </a:accent6>
      <a:hlink>
        <a:srgbClr val="AF1DAF"/>
      </a:hlink>
      <a:folHlink>
        <a:srgbClr val="FE5C68"/>
      </a:folHlink>
    </a:clrScheme>
    <a:fontScheme name="Custom 1">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rBlockVTI" id="{733CB85B-8F47-42FB-9326-9FF507018D27}" vid="{069BD9C2-DF61-4F2B-A577-A59C7FC2FF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F0BF08-C674-44E3-8BFC-85BC65E095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757C30-AE9A-4680-90EB-19D282EC2B7C}">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A5CCB28C-7D26-4A36-9CFC-D739C28F3D18}">
  <ds:schemaRefs>
    <ds:schemaRef ds:uri="http://schemas.microsoft.com/sharepoint/v3/contenttype/forms"/>
  </ds:schemaRefs>
</ds:datastoreItem>
</file>

<file path=docMetadata/LabelInfo.xml><?xml version="1.0" encoding="utf-8"?>
<clbl:labelList xmlns:clbl="http://schemas.microsoft.com/office/2020/mipLabelMetadata">
  <clbl:label id="{e9642749-19d4-4f7f-b4df-802b2b75a809}" enabled="0" method="" siteId="{e9642749-19d4-4f7f-b4df-802b2b75a809}" removed="1"/>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{9B5BE8CF-5A9A-45AA-96E1-189C561D9ADF}tf89117832_win32</Template>
  <TotalTime>151</TotalTime>
  <Words>1864</Words>
  <Application>Microsoft Office PowerPoint</Application>
  <PresentationFormat>Widescreen</PresentationFormat>
  <Paragraphs>102</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Avenir Next LT Pro</vt:lpstr>
      <vt:lpstr>Calibri</vt:lpstr>
      <vt:lpstr>Courier New</vt:lpstr>
      <vt:lpstr>Open Sans</vt:lpstr>
      <vt:lpstr>ColorBlockVTI</vt:lpstr>
      <vt:lpstr>Person Centered Theory</vt:lpstr>
      <vt:lpstr>Personal Identifiers</vt:lpstr>
      <vt:lpstr>Views of Human Nature</vt:lpstr>
      <vt:lpstr>Dysfunction &amp; Change</vt:lpstr>
      <vt:lpstr>Roles of Counselor and Client</vt:lpstr>
      <vt:lpstr>Strengths and Limitations</vt:lpstr>
      <vt:lpstr>Acceptance and Flexibility</vt:lpstr>
      <vt:lpstr>Growth</vt:lpstr>
      <vt:lpstr>The way to get started is to quit  talking and begin doing.</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 Centered Theory</dc:title>
  <dc:creator>Lee, Rebekah</dc:creator>
  <cp:lastModifiedBy>Lee, Rebekah</cp:lastModifiedBy>
  <cp:revision>1</cp:revision>
  <dcterms:created xsi:type="dcterms:W3CDTF">2023-03-09T03:40:24Z</dcterms:created>
  <dcterms:modified xsi:type="dcterms:W3CDTF">2023-03-09T06:12:13Z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